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1F19"/>
    <a:srgbClr val="D5332A"/>
    <a:srgbClr val="D71F19"/>
    <a:srgbClr val="D4332B"/>
    <a:srgbClr val="D4322A"/>
    <a:srgbClr val="C6241F"/>
    <a:srgbClr val="C624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50505"/>
        </a:fontRef>
        <a:srgbClr val="05050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F2D6"/>
          </a:solidFill>
        </a:fill>
      </a:tcStyle>
    </a:wholeTbl>
    <a:band2H>
      <a:tcTxStyle/>
      <a:tcStyle>
        <a:tcBdr/>
        <a:fill>
          <a:solidFill>
            <a:srgbClr val="FDF9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50505"/>
        </a:fontRef>
        <a:srgbClr val="05050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50505"/>
        </a:fontRef>
        <a:srgbClr val="05050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50505"/>
        </a:fontRef>
        <a:srgbClr val="05050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50505"/>
        </a:fontRef>
        <a:srgbClr val="05050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50505"/>
              </a:solidFill>
              <a:prstDash val="solid"/>
              <a:round/>
            </a:ln>
          </a:top>
          <a:bottom>
            <a:ln w="254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50505"/>
              </a:solidFill>
              <a:prstDash val="solid"/>
              <a:round/>
            </a:ln>
          </a:top>
          <a:bottom>
            <a:ln w="254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50505"/>
        </a:fontRef>
        <a:srgbClr val="05050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50505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50505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5050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50505"/>
        </a:fontRef>
        <a:srgbClr val="050505"/>
      </a:tcTxStyle>
      <a:tcStyle>
        <a:tcBdr>
          <a:left>
            <a:ln w="12700" cap="flat">
              <a:solidFill>
                <a:srgbClr val="050505"/>
              </a:solidFill>
              <a:prstDash val="solid"/>
              <a:round/>
            </a:ln>
          </a:left>
          <a:right>
            <a:ln w="12700" cap="flat">
              <a:solidFill>
                <a:srgbClr val="050505"/>
              </a:solidFill>
              <a:prstDash val="solid"/>
              <a:round/>
            </a:ln>
          </a:right>
          <a:top>
            <a:ln w="12700" cap="flat">
              <a:solidFill>
                <a:srgbClr val="050505"/>
              </a:solidFill>
              <a:prstDash val="solid"/>
              <a:round/>
            </a:ln>
          </a:top>
          <a:bottom>
            <a:ln w="127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solidFill>
                <a:srgbClr val="050505"/>
              </a:solidFill>
              <a:prstDash val="solid"/>
              <a:round/>
            </a:ln>
          </a:insideH>
          <a:insideV>
            <a:ln w="12700" cap="flat">
              <a:solidFill>
                <a:srgbClr val="050505"/>
              </a:solidFill>
              <a:prstDash val="solid"/>
              <a:round/>
            </a:ln>
          </a:insideV>
        </a:tcBdr>
        <a:fill>
          <a:solidFill>
            <a:srgbClr val="050505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50505"/>
        </a:fontRef>
        <a:srgbClr val="050505"/>
      </a:tcTxStyle>
      <a:tcStyle>
        <a:tcBdr>
          <a:left>
            <a:ln w="12700" cap="flat">
              <a:solidFill>
                <a:srgbClr val="050505"/>
              </a:solidFill>
              <a:prstDash val="solid"/>
              <a:round/>
            </a:ln>
          </a:left>
          <a:right>
            <a:ln w="12700" cap="flat">
              <a:solidFill>
                <a:srgbClr val="050505"/>
              </a:solidFill>
              <a:prstDash val="solid"/>
              <a:round/>
            </a:ln>
          </a:right>
          <a:top>
            <a:ln w="12700" cap="flat">
              <a:solidFill>
                <a:srgbClr val="050505"/>
              </a:solidFill>
              <a:prstDash val="solid"/>
              <a:round/>
            </a:ln>
          </a:top>
          <a:bottom>
            <a:ln w="127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solidFill>
                <a:srgbClr val="050505"/>
              </a:solidFill>
              <a:prstDash val="solid"/>
              <a:round/>
            </a:ln>
          </a:insideH>
          <a:insideV>
            <a:ln w="12700" cap="flat">
              <a:solidFill>
                <a:srgbClr val="050505"/>
              </a:solidFill>
              <a:prstDash val="solid"/>
              <a:round/>
            </a:ln>
          </a:insideV>
        </a:tcBdr>
        <a:fill>
          <a:solidFill>
            <a:srgbClr val="050505">
              <a:alpha val="20000"/>
            </a:srgbClr>
          </a:solidFill>
        </a:fill>
      </a:tcStyle>
    </a:firstCol>
    <a:lastRow>
      <a:tcTxStyle b="on" i="off">
        <a:fontRef idx="major">
          <a:srgbClr val="050505"/>
        </a:fontRef>
        <a:srgbClr val="050505"/>
      </a:tcTxStyle>
      <a:tcStyle>
        <a:tcBdr>
          <a:left>
            <a:ln w="12700" cap="flat">
              <a:solidFill>
                <a:srgbClr val="050505"/>
              </a:solidFill>
              <a:prstDash val="solid"/>
              <a:round/>
            </a:ln>
          </a:left>
          <a:right>
            <a:ln w="12700" cap="flat">
              <a:solidFill>
                <a:srgbClr val="050505"/>
              </a:solidFill>
              <a:prstDash val="solid"/>
              <a:round/>
            </a:ln>
          </a:right>
          <a:top>
            <a:ln w="50800" cap="flat">
              <a:solidFill>
                <a:srgbClr val="050505"/>
              </a:solidFill>
              <a:prstDash val="solid"/>
              <a:round/>
            </a:ln>
          </a:top>
          <a:bottom>
            <a:ln w="127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solidFill>
                <a:srgbClr val="050505"/>
              </a:solidFill>
              <a:prstDash val="solid"/>
              <a:round/>
            </a:ln>
          </a:insideH>
          <a:insideV>
            <a:ln w="12700" cap="flat">
              <a:solidFill>
                <a:srgbClr val="050505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50505"/>
        </a:fontRef>
        <a:srgbClr val="050505"/>
      </a:tcTxStyle>
      <a:tcStyle>
        <a:tcBdr>
          <a:left>
            <a:ln w="12700" cap="flat">
              <a:solidFill>
                <a:srgbClr val="050505"/>
              </a:solidFill>
              <a:prstDash val="solid"/>
              <a:round/>
            </a:ln>
          </a:left>
          <a:right>
            <a:ln w="12700" cap="flat">
              <a:solidFill>
                <a:srgbClr val="050505"/>
              </a:solidFill>
              <a:prstDash val="solid"/>
              <a:round/>
            </a:ln>
          </a:right>
          <a:top>
            <a:ln w="12700" cap="flat">
              <a:solidFill>
                <a:srgbClr val="050505"/>
              </a:solidFill>
              <a:prstDash val="solid"/>
              <a:round/>
            </a:ln>
          </a:top>
          <a:bottom>
            <a:ln w="254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solidFill>
                <a:srgbClr val="050505"/>
              </a:solidFill>
              <a:prstDash val="solid"/>
              <a:round/>
            </a:ln>
          </a:insideH>
          <a:insideV>
            <a:ln w="12700" cap="flat">
              <a:solidFill>
                <a:srgbClr val="050505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77"/>
    <p:restoredTop sz="94803"/>
  </p:normalViewPr>
  <p:slideViewPr>
    <p:cSldViewPr snapToGrid="0" snapToObjects="1">
      <p:cViewPr varScale="1">
        <p:scale>
          <a:sx n="63" d="100"/>
          <a:sy n="63" d="100"/>
        </p:scale>
        <p:origin x="995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 b="1">
        <a:solidFill>
          <a:srgbClr val="050505"/>
        </a:solidFill>
        <a:latin typeface="+mj-lt"/>
        <a:ea typeface="+mj-ea"/>
        <a:cs typeface="+mj-cs"/>
        <a:sym typeface="Calibri"/>
      </a:defRPr>
    </a:lvl1pPr>
    <a:lvl2pPr indent="228600" latinLnBrk="0">
      <a:defRPr sz="1200" b="1">
        <a:solidFill>
          <a:srgbClr val="050505"/>
        </a:solidFill>
        <a:latin typeface="+mj-lt"/>
        <a:ea typeface="+mj-ea"/>
        <a:cs typeface="+mj-cs"/>
        <a:sym typeface="Calibri"/>
      </a:defRPr>
    </a:lvl2pPr>
    <a:lvl3pPr indent="457200" latinLnBrk="0">
      <a:defRPr sz="1200" b="1">
        <a:solidFill>
          <a:srgbClr val="050505"/>
        </a:solidFill>
        <a:latin typeface="+mj-lt"/>
        <a:ea typeface="+mj-ea"/>
        <a:cs typeface="+mj-cs"/>
        <a:sym typeface="Calibri"/>
      </a:defRPr>
    </a:lvl3pPr>
    <a:lvl4pPr indent="685800" latinLnBrk="0">
      <a:defRPr sz="1200" b="1">
        <a:solidFill>
          <a:srgbClr val="050505"/>
        </a:solidFill>
        <a:latin typeface="+mj-lt"/>
        <a:ea typeface="+mj-ea"/>
        <a:cs typeface="+mj-cs"/>
        <a:sym typeface="Calibri"/>
      </a:defRPr>
    </a:lvl4pPr>
    <a:lvl5pPr indent="914400" latinLnBrk="0">
      <a:defRPr sz="1200" b="1">
        <a:solidFill>
          <a:srgbClr val="050505"/>
        </a:solidFill>
        <a:latin typeface="+mj-lt"/>
        <a:ea typeface="+mj-ea"/>
        <a:cs typeface="+mj-cs"/>
        <a:sym typeface="Calibri"/>
      </a:defRPr>
    </a:lvl5pPr>
    <a:lvl6pPr indent="1143000" latinLnBrk="0">
      <a:defRPr sz="1200" b="1">
        <a:solidFill>
          <a:srgbClr val="050505"/>
        </a:solidFill>
        <a:latin typeface="+mj-lt"/>
        <a:ea typeface="+mj-ea"/>
        <a:cs typeface="+mj-cs"/>
        <a:sym typeface="Calibri"/>
      </a:defRPr>
    </a:lvl6pPr>
    <a:lvl7pPr indent="1371600" latinLnBrk="0">
      <a:defRPr sz="1200" b="1">
        <a:solidFill>
          <a:srgbClr val="050505"/>
        </a:solidFill>
        <a:latin typeface="+mj-lt"/>
        <a:ea typeface="+mj-ea"/>
        <a:cs typeface="+mj-cs"/>
        <a:sym typeface="Calibri"/>
      </a:defRPr>
    </a:lvl7pPr>
    <a:lvl8pPr indent="1600200" latinLnBrk="0">
      <a:defRPr sz="1200" b="1">
        <a:solidFill>
          <a:srgbClr val="050505"/>
        </a:solidFill>
        <a:latin typeface="+mj-lt"/>
        <a:ea typeface="+mj-ea"/>
        <a:cs typeface="+mj-cs"/>
        <a:sym typeface="Calibri"/>
      </a:defRPr>
    </a:lvl8pPr>
    <a:lvl9pPr indent="1828800" latinLnBrk="0">
      <a:defRPr sz="1200" b="1">
        <a:solidFill>
          <a:srgbClr val="050505"/>
        </a:solidFill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524CFCB-B769-6643-BF6B-22DFDDFA3D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1143000" y="1737200"/>
            <a:ext cx="6858000" cy="2387602"/>
          </a:xfrm>
          <a:prstGeom prst="rect">
            <a:avLst/>
          </a:prstGeom>
          <a:effectLst/>
        </p:spPr>
        <p:txBody>
          <a:bodyPr anchor="b">
            <a:normAutofit/>
          </a:bodyPr>
          <a:lstStyle>
            <a:lvl1pPr algn="ctr">
              <a:defRPr sz="5400" b="0">
                <a:solidFill>
                  <a:srgbClr val="E71F19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4224337"/>
            <a:ext cx="6858000" cy="16557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ClrTx/>
              <a:buSzTx/>
              <a:buFontTx/>
              <a:buNone/>
              <a:defRPr sz="2200" b="0">
                <a:solidFill>
                  <a:srgbClr val="E71F19"/>
                </a:solidFill>
              </a:defRPr>
            </a:lvl1pPr>
            <a:lvl2pPr marL="0" indent="0" algn="ctr">
              <a:buClrTx/>
              <a:buSzTx/>
              <a:buFontTx/>
              <a:buNone/>
              <a:defRPr sz="2200" b="0">
                <a:solidFill>
                  <a:srgbClr val="E71F19"/>
                </a:solidFill>
              </a:defRPr>
            </a:lvl2pPr>
            <a:lvl3pPr marL="0" indent="0" algn="ctr">
              <a:buClrTx/>
              <a:buSzTx/>
              <a:buFontTx/>
              <a:buNone/>
              <a:defRPr sz="2200" b="0">
                <a:solidFill>
                  <a:srgbClr val="E71F19"/>
                </a:solidFill>
              </a:defRPr>
            </a:lvl3pPr>
            <a:lvl4pPr marL="0" indent="0" algn="ctr">
              <a:buClrTx/>
              <a:buSzTx/>
              <a:buFontTx/>
              <a:buNone/>
              <a:defRPr sz="2200" b="0">
                <a:solidFill>
                  <a:srgbClr val="E71F19"/>
                </a:solidFill>
              </a:defRPr>
            </a:lvl4pPr>
            <a:lvl5pPr marL="0" indent="0" algn="ctr">
              <a:buClrTx/>
              <a:buSzTx/>
              <a:buFontTx/>
              <a:buNone/>
              <a:defRPr sz="2200" b="0">
                <a:solidFill>
                  <a:srgbClr val="E71F19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A608A462-5DDC-1E49-9AF3-2CC4E95C79A9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7212458" y="6238800"/>
            <a:ext cx="788542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CC5A615-5936-6140-A22E-20C6F8F6DE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467" y="460754"/>
            <a:ext cx="2191067" cy="91433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132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ED10FE5B-EF01-A943-8522-053CA45A82FF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670550" y="6239106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800" tIns="45718" rIns="45718" bIns="45718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5207322-1965-5A49-A56B-472913E58CD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27" y="6311800"/>
            <a:ext cx="1035220" cy="432000"/>
          </a:xfrm>
          <a:prstGeom prst="rect">
            <a:avLst/>
          </a:prstGeom>
        </p:spPr>
      </p:pic>
      <p:sp>
        <p:nvSpPr>
          <p:cNvPr id="11" name="Slide Number">
            <a:extLst>
              <a:ext uri="{FF2B5EF4-FFF2-40B4-BE49-F238E27FC236}">
                <a16:creationId xmlns:a16="http://schemas.microsoft.com/office/drawing/2014/main" id="{881A292E-BE77-FB4B-8400-4FF0DE41029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5670550" y="6239106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E71F19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50" b="1" i="0" u="none" strike="noStrike" cap="none" spc="0" baseline="0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50" b="1" i="0" u="none" strike="noStrike" cap="none" spc="0" baseline="0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50" b="1" i="0" u="none" strike="noStrike" cap="none" spc="0" baseline="0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50" b="1" i="0" u="none" strike="noStrike" cap="none" spc="0" baseline="0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50" b="1" i="0" u="none" strike="noStrike" cap="none" spc="0" baseline="0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50" b="1" i="0" u="none" strike="noStrike" cap="none" spc="0" baseline="0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50" b="1" i="0" u="none" strike="noStrike" cap="none" spc="0" baseline="0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50" b="1" i="0" u="none" strike="noStrike" cap="none" spc="0" baseline="0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>
          <a:srgbClr val="00B0F0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>
          <a:srgbClr val="00B0F0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2pPr>
      <a:lvl3pPr marL="925829" marR="0" indent="-240029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>
          <a:srgbClr val="00B0F0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3pPr>
      <a:lvl4pPr marL="1295400" marR="0" indent="-26670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>
          <a:srgbClr val="00B0F0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4pPr>
      <a:lvl5pPr marL="1638300" marR="0" indent="-26670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>
          <a:srgbClr val="00B0F0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5pPr>
      <a:lvl6pPr marL="1981200" marR="0" indent="-26670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sz="2100" b="1" i="0" u="none" strike="noStrike" cap="none" spc="0" baseline="0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6pPr>
      <a:lvl7pPr marL="2324100" marR="0" indent="-26670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sz="2100" b="1" i="0" u="none" strike="noStrike" cap="none" spc="0" baseline="0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7pPr>
      <a:lvl8pPr marL="2667000" marR="0" indent="-26670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sz="2100" b="1" i="0" u="none" strike="noStrike" cap="none" spc="0" baseline="0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8pPr>
      <a:lvl9pPr marL="3009900" marR="0" indent="-26670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sz="2100" b="1" i="0" u="none" strike="noStrike" cap="none" spc="0" baseline="0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43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5" name="Shape 44"/>
          <p:cNvSpPr txBox="1"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Authors</a:t>
            </a:r>
          </a:p>
          <a:p>
            <a:r>
              <a:rPr lang="en-US" dirty="0"/>
              <a:t>Affiliations</a:t>
            </a:r>
          </a:p>
          <a:p>
            <a:r>
              <a:rPr lang="en-US" dirty="0"/>
              <a:t>Journal/Conference Paper</a:t>
            </a:r>
          </a:p>
        </p:txBody>
      </p:sp>
      <p:sp>
        <p:nvSpPr>
          <p:cNvPr id="36" name="TextBox 4"/>
          <p:cNvSpPr txBox="1"/>
          <p:nvPr/>
        </p:nvSpPr>
        <p:spPr>
          <a:xfrm>
            <a:off x="178255" y="382009"/>
            <a:ext cx="3555809" cy="500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9" tIns="34289" rIns="34289" bIns="34289">
            <a:spAutoFit/>
          </a:bodyPr>
          <a:lstStyle>
            <a:lvl1pPr>
              <a:defRPr sz="3200"/>
            </a:lvl1pPr>
          </a:lstStyle>
          <a:p>
            <a:r>
              <a:rPr sz="2800" dirty="0"/>
              <a:t>Paper Session: XX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1450A9-E103-914F-84BA-00C4B0031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2F2A18-E9FD-5E41-9501-EB2CF8C6D4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56FC18-7434-FF48-A6EA-D29F8BC49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39CB57-12A6-C649-A550-4FEE19353E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A99E36-87E8-7848-819D-AD92CEF30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ACCDF7-959E-FD46-AF54-F83D2E45A8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Thanks.. </a:t>
            </a:r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32F318C6-B471-664B-9062-AA5DFC64AF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t>Take-home message (last slide)</a:t>
            </a:r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D19FF51-580B-2D47-A1F4-E6BAF5CD91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&amp; Motivation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DF8C7521-1C03-B04B-B480-F16A31365E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/>
              <a:pPr/>
              <a:t>2</a:t>
            </a:fld>
            <a:endParaRPr lang="ja-JP" alt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Related Research Results</a:t>
            </a:r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6A312398-FC31-8F4D-A3B4-26500E3E1E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ovel Resul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Novel Results</a:t>
            </a:r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7F0D7E22-DEA4-E444-9009-4904E7904A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Method</a:t>
            </a:r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30CAB75F-45EF-D847-BF83-3DCAF10393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More Method</a:t>
            </a:r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DF134453-41D9-BE4F-B66D-86F04931D5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Even more method</a:t>
            </a:r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116AAB9B-746E-D241-8D83-97D1D47494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Images/Demonstrations</a:t>
            </a:r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B70D79F4-CBC1-574E-BE46-B6BCE15D9F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Illustrations</a:t>
            </a:r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03BBDE99-DEDB-EB4B-A8AD-88C87373A4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50505"/>
      </a:dk1>
      <a:lt1>
        <a:srgbClr val="FFFFFF"/>
      </a:lt1>
      <a:dk2>
        <a:srgbClr val="A7A7A7"/>
      </a:dk2>
      <a:lt2>
        <a:srgbClr val="535353"/>
      </a:lt2>
      <a:accent1>
        <a:srgbClr val="F5DE7D"/>
      </a:accent1>
      <a:accent2>
        <a:srgbClr val="FCD4C7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50505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50505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50505"/>
      </a:dk1>
      <a:lt1>
        <a:srgbClr val="FFFFFF"/>
      </a:lt1>
      <a:dk2>
        <a:srgbClr val="A7A7A7"/>
      </a:dk2>
      <a:lt2>
        <a:srgbClr val="535353"/>
      </a:lt2>
      <a:accent1>
        <a:srgbClr val="F5DE7D"/>
      </a:accent1>
      <a:accent2>
        <a:srgbClr val="FCD4C7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50505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50505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50</Words>
  <Application>Microsoft Office PowerPoint</Application>
  <PresentationFormat>画面に合わせる (4:3)</PresentationFormat>
  <Paragraphs>28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TITLE</vt:lpstr>
      <vt:lpstr>Problem &amp; Motivation</vt:lpstr>
      <vt:lpstr>Related Research Results</vt:lpstr>
      <vt:lpstr>Novel Results</vt:lpstr>
      <vt:lpstr>Method</vt:lpstr>
      <vt:lpstr>More Method</vt:lpstr>
      <vt:lpstr>Even more method</vt:lpstr>
      <vt:lpstr>Images/Demonstrations</vt:lpstr>
      <vt:lpstr>Illustrations</vt:lpstr>
      <vt:lpstr>PowerPoint プレゼンテーション</vt:lpstr>
      <vt:lpstr>PowerPoint プレゼンテーション</vt:lpstr>
      <vt:lpstr>PowerPoint プレゼンテーション</vt:lpstr>
      <vt:lpstr>Thanks.. </vt:lpstr>
      <vt:lpstr>Take-home message (last slide)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cp:lastModifiedBy>Otsuki Mai</cp:lastModifiedBy>
  <cp:revision>61</cp:revision>
  <cp:lastPrinted>2019-02-15T07:39:55Z</cp:lastPrinted>
  <dcterms:modified xsi:type="dcterms:W3CDTF">2019-02-22T09:07:27Z</dcterms:modified>
</cp:coreProperties>
</file>