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906000" cy="6858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92" y="-4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E9FDD-4BAE-433E-9941-DE0CC35A04B6}" type="datetimeFigureOut">
              <a:rPr lang="ko-KR" altLang="en-US" smtClean="0"/>
              <a:pPr/>
              <a:t>2025-09-10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61B23-6AED-4AA1-9B82-CD133CF6400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A4 용지(210x297mm)</PresentationFormat>
  <Paragraphs>0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권근홍</dc:creator>
  <cp:lastModifiedBy>권근홍</cp:lastModifiedBy>
  <cp:revision>22</cp:revision>
  <dcterms:created xsi:type="dcterms:W3CDTF">2025-09-10T05:47:51Z</dcterms:created>
  <dcterms:modified xsi:type="dcterms:W3CDTF">2025-09-10T06:20:41Z</dcterms:modified>
</cp:coreProperties>
</file>