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  <p:sldMasterId id="2147483697" r:id="rId3"/>
  </p:sldMasterIdLst>
  <p:notesMasterIdLst>
    <p:notesMasterId r:id="rId7"/>
  </p:notesMasterIdLst>
  <p:sldIdLst>
    <p:sldId id="265" r:id="rId4"/>
    <p:sldId id="256" r:id="rId5"/>
    <p:sldId id="264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9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26F623-E0C5-4FDE-A4F2-7C5DAC1AABA4}" type="datetimeFigureOut">
              <a:rPr lang="fr-FR" smtClean="0"/>
              <a:t>16/01/2025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85A1C2-6FE6-43FA-9CAC-32ABE19912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2586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B5D4F85-1E6F-9610-98B3-3B2382899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9993D-A95F-4C31-A083-2F18AEA233A6}" type="slidenum">
              <a:rPr lang="fr-FR" smtClean="0"/>
              <a:t>‹N°›</a:t>
            </a:fld>
            <a:endParaRPr lang="fr-FR"/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A84AD4CC-1032-4A78-9396-A586CA0D6D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574" y="2111974"/>
            <a:ext cx="8790676" cy="1325563"/>
          </a:xfrm>
        </p:spPr>
        <p:txBody>
          <a:bodyPr/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36E30C66-FA31-4047-AFF2-24CC468594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8574" y="3602038"/>
            <a:ext cx="8790676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3256733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D8A3E6A-B3D7-083D-B799-3EBD0D8495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5409A7-6718-1C70-9F44-765103C96A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5709713" cy="540385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1076B69-B862-1D51-9912-495A0A07DF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A9349E29-74DE-9269-9F9A-BCC88990E9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67076" y="6356350"/>
            <a:ext cx="5378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fld id="{D6D9993D-A95F-4C31-A083-2F18AEA233A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0075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C33E5F7-64A9-B661-8CDE-0B0D08C59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B7CF8D33-1A2C-DAC9-26A9-104EAB2881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5762979" cy="54038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397D0CD-C152-61E4-4E4D-E2E2532461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A152DF80-C963-4B44-EF51-097AC56C1F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67076" y="6356350"/>
            <a:ext cx="5378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fld id="{D6D9993D-A95F-4C31-A083-2F18AEA233A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0141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6B1ECC-4D2F-2A36-2B89-6A5DC7A5ED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41685" y="1122363"/>
            <a:ext cx="8097915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6EC6284-DE88-A040-3B5F-9117CBB7CB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41685" y="3602038"/>
            <a:ext cx="8097915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2985493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1FD3BE-165C-E7D3-1F8E-34E9A01C31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7B51D2E-B1CC-957D-DBC7-0225DBBB64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u numéro de diapositive 5">
            <a:extLst>
              <a:ext uri="{FF2B5EF4-FFF2-40B4-BE49-F238E27FC236}">
                <a16:creationId xmlns:a16="http://schemas.microsoft.com/office/drawing/2014/main" id="{61D8AA2E-2B67-62F6-2B7A-A26D75DDCB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67076" y="6356350"/>
            <a:ext cx="5378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fld id="{D6D9993D-A95F-4C31-A083-2F18AEA233A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0866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95D6A9-DD91-B20B-7F3F-5822B8331F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886" y="45522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F6ABC88-939F-8EE5-63AA-A7CB76FB31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886" y="1506023"/>
            <a:ext cx="11295078" cy="471380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numéro de diapositive 5">
            <a:extLst>
              <a:ext uri="{FF2B5EF4-FFF2-40B4-BE49-F238E27FC236}">
                <a16:creationId xmlns:a16="http://schemas.microsoft.com/office/drawing/2014/main" id="{458936CC-A404-D3AF-FCE2-035AEF9FFF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67076" y="6356350"/>
            <a:ext cx="5378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fld id="{D6D9993D-A95F-4C31-A083-2F18AEA233A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4422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C645F9-EFEF-D97F-7C9D-CC592D8FC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35569CC-4964-293D-7004-2C002E83AA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numéro de diapositive 5">
            <a:extLst>
              <a:ext uri="{FF2B5EF4-FFF2-40B4-BE49-F238E27FC236}">
                <a16:creationId xmlns:a16="http://schemas.microsoft.com/office/drawing/2014/main" id="{1D24D31F-6785-1FF6-58F8-7DE6B0B345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67076" y="6356350"/>
            <a:ext cx="5378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fld id="{D6D9993D-A95F-4C31-A083-2F18AEA233A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6896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43C3BCB-BDEA-5738-6DB7-AB13E9AB53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886" y="45522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AA406C4-9709-BE02-BFF7-29ED70FDCC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7550EEE-D959-0D2C-3B73-59368B24D5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4163DEFA-3BB5-D072-5566-D2760F4FA2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67076" y="6356350"/>
            <a:ext cx="5378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fld id="{D6D9993D-A95F-4C31-A083-2F18AEA233A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039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EF4AEEC-AD25-DC23-C2E9-071485746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7767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F22C2F9-6C21-31BC-0253-E494765222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405954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5D6763A-7D69-9BD0-7633-6E816DD59F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292008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AD5981F-71B7-706A-AF2B-BA220FEB3D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405956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8506659-F196-46E6-E5E7-D103A58F20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300888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12477DC9-BE07-F957-7E9D-9C44DC9B553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767076" y="6356350"/>
            <a:ext cx="5378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fld id="{D6D9993D-A95F-4C31-A083-2F18AEA233A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4956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461C21-1E71-3B01-7601-CF87A090A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886" y="45522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numéro de diapositive 5">
            <a:extLst>
              <a:ext uri="{FF2B5EF4-FFF2-40B4-BE49-F238E27FC236}">
                <a16:creationId xmlns:a16="http://schemas.microsoft.com/office/drawing/2014/main" id="{0A42E915-E647-8993-E61F-9AEA3BB82E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67076" y="6356350"/>
            <a:ext cx="5378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fld id="{D6D9993D-A95F-4C31-A083-2F18AEA233A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7096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5">
            <a:extLst>
              <a:ext uri="{FF2B5EF4-FFF2-40B4-BE49-F238E27FC236}">
                <a16:creationId xmlns:a16="http://schemas.microsoft.com/office/drawing/2014/main" id="{A1492154-7F5F-F764-6726-A68B99EB73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67076" y="6356350"/>
            <a:ext cx="5378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fld id="{D6D9993D-A95F-4C31-A083-2F18AEA233A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0564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image" Target="../media/image3.jpg"/><Relationship Id="rId5" Type="http://schemas.openxmlformats.org/officeDocument/2006/relationships/slideLayout" Target="../slideLayouts/slideLayout7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Une image contenant texte, capture d’écran, graphisme, ciel&#10;&#10;Description générée automatiquement">
            <a:extLst>
              <a:ext uri="{FF2B5EF4-FFF2-40B4-BE49-F238E27FC236}">
                <a16:creationId xmlns:a16="http://schemas.microsoft.com/office/drawing/2014/main" id="{7D5655D7-4199-7071-65A7-D9E30020E3D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8" y="0"/>
            <a:ext cx="12189023" cy="6858000"/>
          </a:xfrm>
          <a:prstGeom prst="rect">
            <a:avLst/>
          </a:prstGeom>
        </p:spPr>
      </p:pic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7CF172B-D2EF-6FCC-BF51-A6A3FFC87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45672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EE0E85D-2B10-72C7-762E-274184C500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845672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246DBF1-9B63-6CCC-C95E-C88CB7C432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67076" y="6356350"/>
            <a:ext cx="5378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fld id="{D6D9993D-A95F-4C31-A083-2F18AEA233A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4571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Une image contenant texte, ciel, graphisme, capture d’écran&#10;&#10;Description générée automatiquement">
            <a:extLst>
              <a:ext uri="{FF2B5EF4-FFF2-40B4-BE49-F238E27FC236}">
                <a16:creationId xmlns:a16="http://schemas.microsoft.com/office/drawing/2014/main" id="{C7FF5C63-C13F-14EF-01EC-F855D94FB6D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8" y="0"/>
            <a:ext cx="12189023" cy="6858000"/>
          </a:xfrm>
          <a:prstGeom prst="rect">
            <a:avLst/>
          </a:prstGeom>
        </p:spPr>
      </p:pic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649A892-F17A-5DEC-9033-DDCBF511C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5973" y="365125"/>
            <a:ext cx="728782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C4DD4D4-794E-5721-62DC-8ABE076776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65973" y="1825625"/>
            <a:ext cx="728782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383781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Une image contenant texte, capture d’écran, graphisme, enveloppe&#10;&#10;Description générée automatiquement">
            <a:extLst>
              <a:ext uri="{FF2B5EF4-FFF2-40B4-BE49-F238E27FC236}">
                <a16:creationId xmlns:a16="http://schemas.microsoft.com/office/drawing/2014/main" id="{8523A500-6717-F14D-E489-EE2E33758C79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8" y="0"/>
            <a:ext cx="12189023" cy="6858000"/>
          </a:xfrm>
          <a:prstGeom prst="rect">
            <a:avLst/>
          </a:prstGeom>
        </p:spPr>
      </p:pic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038B35C-744F-2DF7-338E-52369AB75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886" y="4552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86FAC97-38A5-0754-3811-D3A372A839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6886" y="1506023"/>
            <a:ext cx="10515600" cy="47138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id="{BF105360-6E9E-6F65-45FC-EC135F18BB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67076" y="6356350"/>
            <a:ext cx="5378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fld id="{D6D9993D-A95F-4C31-A083-2F18AEA233A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9351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2D3246-9A0B-4716-92B8-76AABB55DA8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960EFDF-43F4-4EAD-B73A-50CA6F11233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38530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D145EF0-85DE-6C31-1601-9E78024E6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9993D-A95F-4C31-A083-2F18AEA233A6}" type="slidenum">
              <a:rPr lang="fr-FR" smtClean="0"/>
              <a:t>2</a:t>
            </a:fld>
            <a:endParaRPr lang="fr-FR"/>
          </a:p>
        </p:txBody>
      </p:sp>
      <p:sp>
        <p:nvSpPr>
          <p:cNvPr id="6" name="Titre 5">
            <a:extLst>
              <a:ext uri="{FF2B5EF4-FFF2-40B4-BE49-F238E27FC236}">
                <a16:creationId xmlns:a16="http://schemas.microsoft.com/office/drawing/2014/main" id="{DDFC2B51-6E6B-4409-A62F-4BA162463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ous-titre 6">
            <a:extLst>
              <a:ext uri="{FF2B5EF4-FFF2-40B4-BE49-F238E27FC236}">
                <a16:creationId xmlns:a16="http://schemas.microsoft.com/office/drawing/2014/main" id="{4BE95BB6-298E-4DAD-A232-8042A49EC5E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08865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16EDA8-E59F-B20B-686F-33D103EAA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6082A71-37DF-4E5E-F291-579A56AA34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EEDC34C0-E894-E92A-ADA7-89D3B79BB3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67076" y="6356350"/>
            <a:ext cx="5378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fld id="{D6D9993D-A95F-4C31-A083-2F18AEA233A6}" type="slidenum">
              <a:rPr lang="fr-FR" smtClean="0"/>
              <a:pPr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9357714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1_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684</TotalTime>
  <Words>2</Words>
  <Application>Microsoft Office PowerPoint</Application>
  <PresentationFormat>Grand écran</PresentationFormat>
  <Paragraphs>2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3</vt:i4>
      </vt:variant>
    </vt:vector>
  </HeadingPairs>
  <TitlesOfParts>
    <vt:vector size="9" baseType="lpstr">
      <vt:lpstr>Aptos</vt:lpstr>
      <vt:lpstr>Aptos Display</vt:lpstr>
      <vt:lpstr>Arial</vt:lpstr>
      <vt:lpstr>Thème Office</vt:lpstr>
      <vt:lpstr>Conception personnalisée</vt:lpstr>
      <vt:lpstr>1_Conception personnalisée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JEHANNEUF, Yann</dc:creator>
  <cp:lastModifiedBy>JEHANNEUF, Yann</cp:lastModifiedBy>
  <cp:revision>17</cp:revision>
  <dcterms:created xsi:type="dcterms:W3CDTF">2024-08-19T14:21:43Z</dcterms:created>
  <dcterms:modified xsi:type="dcterms:W3CDTF">2025-01-16T22:33:01Z</dcterms:modified>
</cp:coreProperties>
</file>