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sldIdLst>
    <p:sldId id="264" r:id="rId2"/>
    <p:sldId id="262" r:id="rId3"/>
  </p:sldIdLst>
  <p:sldSz cx="12192000" cy="6858000"/>
  <p:notesSz cx="6858000" cy="9144000"/>
  <p:embeddedFontLst>
    <p:embeddedFont>
      <p:font typeface="맑은 고딕" panose="020B0503020000020004" pitchFamily="34" charset="-127"/>
      <p:regular r:id="rId5"/>
      <p:bold r:id="rId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1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5"/>
    <p:restoredTop sz="94658"/>
  </p:normalViewPr>
  <p:slideViewPr>
    <p:cSldViewPr snapToGrid="0">
      <p:cViewPr varScale="1">
        <p:scale>
          <a:sx n="116" d="100"/>
          <a:sy n="116" d="100"/>
        </p:scale>
        <p:origin x="92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5" Type="http://schemas.openxmlformats.org/officeDocument/2006/relationships/font" Target="fonts/font1.fntdata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00A68-ED03-A24E-9ECD-84A15595245C}" type="datetimeFigureOut">
              <a:rPr kumimoji="1" lang="ko-KR" altLang="en-US" smtClean="0"/>
              <a:pPr/>
              <a:t>2026. 2. 1.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79E5B-6F9A-154B-BCAC-008196BB1B05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451882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블루, 스크린샷, 보라색, 다채로움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C31482E-7D90-1510-5BA7-D92A60430B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그림 11" descr="스크린샷, 어둠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F1B57B0-A772-8681-FE7B-782F36CB43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68716" t="80360" r="4426" b="4325"/>
          <a:stretch>
            <a:fillRect/>
          </a:stretch>
        </p:blipFill>
        <p:spPr>
          <a:xfrm>
            <a:off x="9816859" y="5972672"/>
            <a:ext cx="1835563" cy="58876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DA85F9F-1E46-D0AC-A311-2DB4074CA1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359" y="292219"/>
            <a:ext cx="9065857" cy="10810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Poster Title</a:t>
            </a:r>
            <a:br>
              <a:rPr lang="de-DE" dirty="0"/>
            </a:br>
            <a:r>
              <a:rPr lang="de-DE" dirty="0" err="1"/>
              <a:t>Continuation</a:t>
            </a:r>
            <a:r>
              <a:rPr lang="de-DE" dirty="0"/>
              <a:t> Poster Title</a:t>
            </a:r>
            <a:endParaRPr lang="en-US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D0C74DEC-92B2-6EA3-561F-9A1FFDCFC780}"/>
              </a:ext>
            </a:extLst>
          </p:cNvPr>
          <p:cNvSpPr txBox="1">
            <a:spLocks/>
          </p:cNvSpPr>
          <p:nvPr userDrawn="1"/>
        </p:nvSpPr>
        <p:spPr>
          <a:xfrm>
            <a:off x="3788010" y="5961648"/>
            <a:ext cx="3487956" cy="875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000" b="1" dirty="0" err="1">
                <a:solidFill>
                  <a:srgbClr val="27228D"/>
                </a:solidFill>
              </a:rPr>
              <a:t>Visit</a:t>
            </a:r>
            <a:r>
              <a:rPr lang="de-DE" sz="3000" b="1" dirty="0">
                <a:solidFill>
                  <a:srgbClr val="27228D"/>
                </a:solidFill>
              </a:rPr>
              <a:t> </a:t>
            </a:r>
            <a:r>
              <a:rPr lang="de-DE" sz="3000" b="1" dirty="0" err="1">
                <a:solidFill>
                  <a:srgbClr val="27228D"/>
                </a:solidFill>
              </a:rPr>
              <a:t>us</a:t>
            </a:r>
            <a:r>
              <a:rPr lang="de-DE" sz="3000" b="1" dirty="0">
                <a:solidFill>
                  <a:srgbClr val="27228D"/>
                </a:solidFill>
              </a:rPr>
              <a:t> at Booth</a:t>
            </a:r>
          </a:p>
        </p:txBody>
      </p:sp>
      <p:sp>
        <p:nvSpPr>
          <p:cNvPr id="4" name="Espace réservé pour une image  2">
            <a:extLst>
              <a:ext uri="{FF2B5EF4-FFF2-40B4-BE49-F238E27FC236}">
                <a16:creationId xmlns:a16="http://schemas.microsoft.com/office/drawing/2014/main" id="{E0C2F52C-2DC8-0F70-F0A6-DBBFD7097D2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41359" y="2389600"/>
            <a:ext cx="9062683" cy="3572048"/>
          </a:xfrm>
          <a:custGeom>
            <a:avLst/>
            <a:gdLst>
              <a:gd name="csX0" fmla="*/ 0 w 9560283"/>
              <a:gd name="csY0" fmla="*/ 0 h 3569241"/>
              <a:gd name="csX1" fmla="*/ 9560283 w 9560283"/>
              <a:gd name="csY1" fmla="*/ 0 h 3569241"/>
              <a:gd name="csX2" fmla="*/ 9560283 w 9560283"/>
              <a:gd name="csY2" fmla="*/ 3569241 h 3569241"/>
              <a:gd name="csX3" fmla="*/ 0 w 9560283"/>
              <a:gd name="csY3" fmla="*/ 3569241 h 3569241"/>
              <a:gd name="csX4" fmla="*/ 0 w 9560283"/>
              <a:gd name="csY4" fmla="*/ 0 h 3569241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0 w 9560283"/>
              <a:gd name="csY4" fmla="*/ 3569241 h 3572048"/>
              <a:gd name="csX5" fmla="*/ 0 w 9560283"/>
              <a:gd name="csY5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0 w 9560283"/>
              <a:gd name="csY4" fmla="*/ 3569241 h 3572048"/>
              <a:gd name="csX5" fmla="*/ 62 w 9560283"/>
              <a:gd name="csY5" fmla="*/ 2044037 h 3572048"/>
              <a:gd name="csX6" fmla="*/ 0 w 9560283"/>
              <a:gd name="csY6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046747 w 9560283"/>
              <a:gd name="csY4" fmla="*/ 2498431 h 3572048"/>
              <a:gd name="csX5" fmla="*/ 62 w 9560283"/>
              <a:gd name="csY5" fmla="*/ 2044037 h 3572048"/>
              <a:gd name="csX6" fmla="*/ 0 w 9560283"/>
              <a:gd name="csY6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046747 w 9560283"/>
              <a:gd name="csY4" fmla="*/ 2498431 h 3572048"/>
              <a:gd name="csX5" fmla="*/ 62 w 9560283"/>
              <a:gd name="csY5" fmla="*/ 2044037 h 3572048"/>
              <a:gd name="csX6" fmla="*/ 0 w 9560283"/>
              <a:gd name="csY6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233237 w 9560283"/>
              <a:gd name="csY4" fmla="*/ 2480384 h 3572048"/>
              <a:gd name="csX5" fmla="*/ 62 w 9560283"/>
              <a:gd name="csY5" fmla="*/ 2044037 h 3572048"/>
              <a:gd name="csX6" fmla="*/ 0 w 9560283"/>
              <a:gd name="csY6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233237 w 9560283"/>
              <a:gd name="csY4" fmla="*/ 2480384 h 3572048"/>
              <a:gd name="csX5" fmla="*/ 974620 w 9560283"/>
              <a:gd name="csY5" fmla="*/ 2266621 h 3572048"/>
              <a:gd name="csX6" fmla="*/ 62 w 9560283"/>
              <a:gd name="csY6" fmla="*/ 2044037 h 3572048"/>
              <a:gd name="csX7" fmla="*/ 0 w 9560283"/>
              <a:gd name="csY7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233237 w 9560283"/>
              <a:gd name="csY4" fmla="*/ 2480384 h 3572048"/>
              <a:gd name="csX5" fmla="*/ 727973 w 9560283"/>
              <a:gd name="csY5" fmla="*/ 2278653 h 3572048"/>
              <a:gd name="csX6" fmla="*/ 62 w 9560283"/>
              <a:gd name="csY6" fmla="*/ 2044037 h 3572048"/>
              <a:gd name="csX7" fmla="*/ 0 w 9560283"/>
              <a:gd name="csY7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233237 w 9560283"/>
              <a:gd name="csY4" fmla="*/ 2480384 h 3572048"/>
              <a:gd name="csX5" fmla="*/ 992667 w 9560283"/>
              <a:gd name="csY5" fmla="*/ 2320763 h 3572048"/>
              <a:gd name="csX6" fmla="*/ 727973 w 9560283"/>
              <a:gd name="csY6" fmla="*/ 2278653 h 3572048"/>
              <a:gd name="csX7" fmla="*/ 62 w 9560283"/>
              <a:gd name="csY7" fmla="*/ 2044037 h 3572048"/>
              <a:gd name="csX8" fmla="*/ 0 w 9560283"/>
              <a:gd name="csY8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233237 w 9560283"/>
              <a:gd name="csY4" fmla="*/ 2480384 h 3572048"/>
              <a:gd name="csX5" fmla="*/ 812193 w 9560283"/>
              <a:gd name="csY5" fmla="*/ 2982500 h 3572048"/>
              <a:gd name="csX6" fmla="*/ 727973 w 9560283"/>
              <a:gd name="csY6" fmla="*/ 2278653 h 3572048"/>
              <a:gd name="csX7" fmla="*/ 62 w 9560283"/>
              <a:gd name="csY7" fmla="*/ 2044037 h 3572048"/>
              <a:gd name="csX8" fmla="*/ 0 w 9560283"/>
              <a:gd name="csY8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197142 w 9560283"/>
              <a:gd name="csY4" fmla="*/ 3250405 h 3572048"/>
              <a:gd name="csX5" fmla="*/ 812193 w 9560283"/>
              <a:gd name="csY5" fmla="*/ 2982500 h 3572048"/>
              <a:gd name="csX6" fmla="*/ 727973 w 9560283"/>
              <a:gd name="csY6" fmla="*/ 2278653 h 3572048"/>
              <a:gd name="csX7" fmla="*/ 62 w 9560283"/>
              <a:gd name="csY7" fmla="*/ 2044037 h 3572048"/>
              <a:gd name="csX8" fmla="*/ 0 w 9560283"/>
              <a:gd name="csY8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197142 w 9560283"/>
              <a:gd name="csY4" fmla="*/ 3250405 h 3572048"/>
              <a:gd name="csX5" fmla="*/ 812193 w 9560283"/>
              <a:gd name="csY5" fmla="*/ 2982500 h 3572048"/>
              <a:gd name="csX6" fmla="*/ 727973 w 9560283"/>
              <a:gd name="csY6" fmla="*/ 2278653 h 3572048"/>
              <a:gd name="csX7" fmla="*/ 62 w 9560283"/>
              <a:gd name="csY7" fmla="*/ 2044037 h 3572048"/>
              <a:gd name="csX8" fmla="*/ 0 w 9560283"/>
              <a:gd name="csY8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197142 w 9560283"/>
              <a:gd name="csY4" fmla="*/ 3250405 h 3572048"/>
              <a:gd name="csX5" fmla="*/ 812193 w 9560283"/>
              <a:gd name="csY5" fmla="*/ 2982500 h 3572048"/>
              <a:gd name="csX6" fmla="*/ 727973 w 9560283"/>
              <a:gd name="csY6" fmla="*/ 2278653 h 3572048"/>
              <a:gd name="csX7" fmla="*/ 62 w 9560283"/>
              <a:gd name="csY7" fmla="*/ 2044037 h 3572048"/>
              <a:gd name="csX8" fmla="*/ 0 w 9560283"/>
              <a:gd name="csY8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197142 w 9560283"/>
              <a:gd name="csY4" fmla="*/ 3250405 h 3572048"/>
              <a:gd name="csX5" fmla="*/ 812193 w 9560283"/>
              <a:gd name="csY5" fmla="*/ 2982500 h 3572048"/>
              <a:gd name="csX6" fmla="*/ 679847 w 9560283"/>
              <a:gd name="csY6" fmla="*/ 2278653 h 3572048"/>
              <a:gd name="csX7" fmla="*/ 62 w 9560283"/>
              <a:gd name="csY7" fmla="*/ 2044037 h 3572048"/>
              <a:gd name="csX8" fmla="*/ 0 w 9560283"/>
              <a:gd name="csY8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197142 w 9560283"/>
              <a:gd name="csY4" fmla="*/ 3250405 h 3572048"/>
              <a:gd name="csX5" fmla="*/ 812193 w 9560283"/>
              <a:gd name="csY5" fmla="*/ 2982500 h 3572048"/>
              <a:gd name="csX6" fmla="*/ 679847 w 9560283"/>
              <a:gd name="csY6" fmla="*/ 2278653 h 3572048"/>
              <a:gd name="csX7" fmla="*/ 62 w 9560283"/>
              <a:gd name="csY7" fmla="*/ 2044037 h 3572048"/>
              <a:gd name="csX8" fmla="*/ 0 w 9560283"/>
              <a:gd name="csY8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197142 w 9560283"/>
              <a:gd name="csY4" fmla="*/ 3250405 h 3572048"/>
              <a:gd name="csX5" fmla="*/ 812193 w 9560283"/>
              <a:gd name="csY5" fmla="*/ 2982500 h 3572048"/>
              <a:gd name="csX6" fmla="*/ 679847 w 9560283"/>
              <a:gd name="csY6" fmla="*/ 2278653 h 3572048"/>
              <a:gd name="csX7" fmla="*/ 62 w 9560283"/>
              <a:gd name="csY7" fmla="*/ 2044037 h 3572048"/>
              <a:gd name="csX8" fmla="*/ 0 w 9560283"/>
              <a:gd name="csY8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197142 w 9560283"/>
              <a:gd name="csY4" fmla="*/ 3250405 h 3572048"/>
              <a:gd name="csX5" fmla="*/ 812193 w 9560283"/>
              <a:gd name="csY5" fmla="*/ 2982500 h 3572048"/>
              <a:gd name="csX6" fmla="*/ 679847 w 9560283"/>
              <a:gd name="csY6" fmla="*/ 2308732 h 3572048"/>
              <a:gd name="csX7" fmla="*/ 62 w 9560283"/>
              <a:gd name="csY7" fmla="*/ 2044037 h 3572048"/>
              <a:gd name="csX8" fmla="*/ 0 w 9560283"/>
              <a:gd name="csY8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197142 w 9560283"/>
              <a:gd name="csY4" fmla="*/ 3250405 h 3572048"/>
              <a:gd name="csX5" fmla="*/ 812193 w 9560283"/>
              <a:gd name="csY5" fmla="*/ 2982500 h 3572048"/>
              <a:gd name="csX6" fmla="*/ 679847 w 9560283"/>
              <a:gd name="csY6" fmla="*/ 2308732 h 3572048"/>
              <a:gd name="csX7" fmla="*/ 62 w 9560283"/>
              <a:gd name="csY7" fmla="*/ 2044037 h 3572048"/>
              <a:gd name="csX8" fmla="*/ 0 w 9560283"/>
              <a:gd name="csY8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197142 w 9560283"/>
              <a:gd name="csY4" fmla="*/ 3250405 h 3572048"/>
              <a:gd name="csX5" fmla="*/ 812193 w 9560283"/>
              <a:gd name="csY5" fmla="*/ 2982500 h 3572048"/>
              <a:gd name="csX6" fmla="*/ 679847 w 9560283"/>
              <a:gd name="csY6" fmla="*/ 2308732 h 3572048"/>
              <a:gd name="csX7" fmla="*/ 62 w 9560283"/>
              <a:gd name="csY7" fmla="*/ 2044037 h 3572048"/>
              <a:gd name="csX8" fmla="*/ 0 w 9560283"/>
              <a:gd name="csY8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197142 w 9560283"/>
              <a:gd name="csY4" fmla="*/ 3250405 h 3572048"/>
              <a:gd name="csX5" fmla="*/ 812193 w 9560283"/>
              <a:gd name="csY5" fmla="*/ 2982500 h 3572048"/>
              <a:gd name="csX6" fmla="*/ 679847 w 9560283"/>
              <a:gd name="csY6" fmla="*/ 2308732 h 3572048"/>
              <a:gd name="csX7" fmla="*/ 62 w 9560283"/>
              <a:gd name="csY7" fmla="*/ 2044037 h 3572048"/>
              <a:gd name="csX8" fmla="*/ 0 w 9560283"/>
              <a:gd name="csY8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197142 w 9560283"/>
              <a:gd name="csY4" fmla="*/ 3250405 h 3572048"/>
              <a:gd name="csX5" fmla="*/ 812193 w 9560283"/>
              <a:gd name="csY5" fmla="*/ 2982500 h 3572048"/>
              <a:gd name="csX6" fmla="*/ 679847 w 9560283"/>
              <a:gd name="csY6" fmla="*/ 2308732 h 3572048"/>
              <a:gd name="csX7" fmla="*/ 62 w 9560283"/>
              <a:gd name="csY7" fmla="*/ 2044037 h 3572048"/>
              <a:gd name="csX8" fmla="*/ 0 w 9560283"/>
              <a:gd name="csY8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197142 w 9560283"/>
              <a:gd name="csY4" fmla="*/ 3250405 h 3572048"/>
              <a:gd name="csX5" fmla="*/ 812193 w 9560283"/>
              <a:gd name="csY5" fmla="*/ 2982500 h 3572048"/>
              <a:gd name="csX6" fmla="*/ 679847 w 9560283"/>
              <a:gd name="csY6" fmla="*/ 2308732 h 3572048"/>
              <a:gd name="csX7" fmla="*/ 62 w 9560283"/>
              <a:gd name="csY7" fmla="*/ 2044037 h 3572048"/>
              <a:gd name="csX8" fmla="*/ 0 w 9560283"/>
              <a:gd name="csY8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197142 w 9560283"/>
              <a:gd name="csY4" fmla="*/ 3250405 h 3572048"/>
              <a:gd name="csX5" fmla="*/ 812193 w 9560283"/>
              <a:gd name="csY5" fmla="*/ 2982500 h 3572048"/>
              <a:gd name="csX6" fmla="*/ 619689 w 9560283"/>
              <a:gd name="csY6" fmla="*/ 2447095 h 3572048"/>
              <a:gd name="csX7" fmla="*/ 62 w 9560283"/>
              <a:gd name="csY7" fmla="*/ 2044037 h 3572048"/>
              <a:gd name="csX8" fmla="*/ 0 w 9560283"/>
              <a:gd name="csY8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197142 w 9560283"/>
              <a:gd name="csY4" fmla="*/ 3250405 h 3572048"/>
              <a:gd name="csX5" fmla="*/ 812193 w 9560283"/>
              <a:gd name="csY5" fmla="*/ 2982500 h 3572048"/>
              <a:gd name="csX6" fmla="*/ 619689 w 9560283"/>
              <a:gd name="csY6" fmla="*/ 2447095 h 3572048"/>
              <a:gd name="csX7" fmla="*/ 62 w 9560283"/>
              <a:gd name="csY7" fmla="*/ 2044037 h 3572048"/>
              <a:gd name="csX8" fmla="*/ 0 w 9560283"/>
              <a:gd name="csY8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197142 w 9560283"/>
              <a:gd name="csY4" fmla="*/ 3250405 h 3572048"/>
              <a:gd name="csX5" fmla="*/ 812193 w 9560283"/>
              <a:gd name="csY5" fmla="*/ 2982500 h 3572048"/>
              <a:gd name="csX6" fmla="*/ 619689 w 9560283"/>
              <a:gd name="csY6" fmla="*/ 2447095 h 3572048"/>
              <a:gd name="csX7" fmla="*/ 62 w 9560283"/>
              <a:gd name="csY7" fmla="*/ 2044037 h 3572048"/>
              <a:gd name="csX8" fmla="*/ 0 w 9560283"/>
              <a:gd name="csY8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197142 w 9560283"/>
              <a:gd name="csY4" fmla="*/ 3250405 h 3572048"/>
              <a:gd name="csX5" fmla="*/ 812193 w 9560283"/>
              <a:gd name="csY5" fmla="*/ 2982500 h 3572048"/>
              <a:gd name="csX6" fmla="*/ 619689 w 9560283"/>
              <a:gd name="csY6" fmla="*/ 2447095 h 3572048"/>
              <a:gd name="csX7" fmla="*/ 62 w 9560283"/>
              <a:gd name="csY7" fmla="*/ 2044037 h 3572048"/>
              <a:gd name="csX8" fmla="*/ 0 w 9560283"/>
              <a:gd name="csY8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197142 w 9560283"/>
              <a:gd name="csY4" fmla="*/ 3250405 h 3572048"/>
              <a:gd name="csX5" fmla="*/ 812193 w 9560283"/>
              <a:gd name="csY5" fmla="*/ 2982500 h 3572048"/>
              <a:gd name="csX6" fmla="*/ 697894 w 9560283"/>
              <a:gd name="csY6" fmla="*/ 2723821 h 3572048"/>
              <a:gd name="csX7" fmla="*/ 619689 w 9560283"/>
              <a:gd name="csY7" fmla="*/ 2447095 h 3572048"/>
              <a:gd name="csX8" fmla="*/ 62 w 9560283"/>
              <a:gd name="csY8" fmla="*/ 2044037 h 3572048"/>
              <a:gd name="csX9" fmla="*/ 0 w 9560283"/>
              <a:gd name="csY9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197142 w 9560283"/>
              <a:gd name="csY4" fmla="*/ 3250405 h 3572048"/>
              <a:gd name="csX5" fmla="*/ 812193 w 9560283"/>
              <a:gd name="csY5" fmla="*/ 2982500 h 3572048"/>
              <a:gd name="csX6" fmla="*/ 697894 w 9560283"/>
              <a:gd name="csY6" fmla="*/ 2723821 h 3572048"/>
              <a:gd name="csX7" fmla="*/ 619689 w 9560283"/>
              <a:gd name="csY7" fmla="*/ 2447095 h 3572048"/>
              <a:gd name="csX8" fmla="*/ 62 w 9560283"/>
              <a:gd name="csY8" fmla="*/ 2044037 h 3572048"/>
              <a:gd name="csX9" fmla="*/ 0 w 9560283"/>
              <a:gd name="csY9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197142 w 9560283"/>
              <a:gd name="csY4" fmla="*/ 3250405 h 3572048"/>
              <a:gd name="csX5" fmla="*/ 812193 w 9560283"/>
              <a:gd name="csY5" fmla="*/ 2982500 h 3572048"/>
              <a:gd name="csX6" fmla="*/ 697894 w 9560283"/>
              <a:gd name="csY6" fmla="*/ 2723821 h 3572048"/>
              <a:gd name="csX7" fmla="*/ 619689 w 9560283"/>
              <a:gd name="csY7" fmla="*/ 2447095 h 3572048"/>
              <a:gd name="csX8" fmla="*/ 62 w 9560283"/>
              <a:gd name="csY8" fmla="*/ 2044037 h 3572048"/>
              <a:gd name="csX9" fmla="*/ 0 w 9560283"/>
              <a:gd name="csY9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197142 w 9560283"/>
              <a:gd name="csY4" fmla="*/ 3250405 h 3572048"/>
              <a:gd name="csX5" fmla="*/ 812193 w 9560283"/>
              <a:gd name="csY5" fmla="*/ 2982500 h 3572048"/>
              <a:gd name="csX6" fmla="*/ 697894 w 9560283"/>
              <a:gd name="csY6" fmla="*/ 2723821 h 3572048"/>
              <a:gd name="csX7" fmla="*/ 619689 w 9560283"/>
              <a:gd name="csY7" fmla="*/ 2447095 h 3572048"/>
              <a:gd name="csX8" fmla="*/ 62 w 9560283"/>
              <a:gd name="csY8" fmla="*/ 2044037 h 3572048"/>
              <a:gd name="csX9" fmla="*/ 0 w 9560283"/>
              <a:gd name="csY9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197142 w 9560283"/>
              <a:gd name="csY4" fmla="*/ 3250405 h 3572048"/>
              <a:gd name="csX5" fmla="*/ 812193 w 9560283"/>
              <a:gd name="csY5" fmla="*/ 2982500 h 3572048"/>
              <a:gd name="csX6" fmla="*/ 697894 w 9560283"/>
              <a:gd name="csY6" fmla="*/ 2723821 h 3572048"/>
              <a:gd name="csX7" fmla="*/ 619689 w 9560283"/>
              <a:gd name="csY7" fmla="*/ 2447095 h 3572048"/>
              <a:gd name="csX8" fmla="*/ 324915 w 9560283"/>
              <a:gd name="csY8" fmla="*/ 2314747 h 3572048"/>
              <a:gd name="csX9" fmla="*/ 62 w 9560283"/>
              <a:gd name="csY9" fmla="*/ 2044037 h 3572048"/>
              <a:gd name="csX10" fmla="*/ 0 w 9560283"/>
              <a:gd name="csY10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197142 w 9560283"/>
              <a:gd name="csY4" fmla="*/ 3250405 h 3572048"/>
              <a:gd name="csX5" fmla="*/ 812193 w 9560283"/>
              <a:gd name="csY5" fmla="*/ 2982500 h 3572048"/>
              <a:gd name="csX6" fmla="*/ 697894 w 9560283"/>
              <a:gd name="csY6" fmla="*/ 2723821 h 3572048"/>
              <a:gd name="csX7" fmla="*/ 619689 w 9560283"/>
              <a:gd name="csY7" fmla="*/ 2447095 h 3572048"/>
              <a:gd name="csX8" fmla="*/ 324915 w 9560283"/>
              <a:gd name="csY8" fmla="*/ 2314747 h 3572048"/>
              <a:gd name="csX9" fmla="*/ 62 w 9560283"/>
              <a:gd name="csY9" fmla="*/ 2044037 h 3572048"/>
              <a:gd name="csX10" fmla="*/ 0 w 9560283"/>
              <a:gd name="csY10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197142 w 9560283"/>
              <a:gd name="csY4" fmla="*/ 3250405 h 3572048"/>
              <a:gd name="csX5" fmla="*/ 812193 w 9560283"/>
              <a:gd name="csY5" fmla="*/ 2982500 h 3572048"/>
              <a:gd name="csX6" fmla="*/ 697894 w 9560283"/>
              <a:gd name="csY6" fmla="*/ 2723821 h 3572048"/>
              <a:gd name="csX7" fmla="*/ 619689 w 9560283"/>
              <a:gd name="csY7" fmla="*/ 2447095 h 3572048"/>
              <a:gd name="csX8" fmla="*/ 324915 w 9560283"/>
              <a:gd name="csY8" fmla="*/ 2314747 h 3572048"/>
              <a:gd name="csX9" fmla="*/ 62 w 9560283"/>
              <a:gd name="csY9" fmla="*/ 2044037 h 3572048"/>
              <a:gd name="csX10" fmla="*/ 0 w 9560283"/>
              <a:gd name="csY10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197142 w 9560283"/>
              <a:gd name="csY4" fmla="*/ 3250405 h 3572048"/>
              <a:gd name="csX5" fmla="*/ 812193 w 9560283"/>
              <a:gd name="csY5" fmla="*/ 2982500 h 3572048"/>
              <a:gd name="csX6" fmla="*/ 697894 w 9560283"/>
              <a:gd name="csY6" fmla="*/ 2723821 h 3572048"/>
              <a:gd name="csX7" fmla="*/ 619689 w 9560283"/>
              <a:gd name="csY7" fmla="*/ 2447095 h 3572048"/>
              <a:gd name="csX8" fmla="*/ 324915 w 9560283"/>
              <a:gd name="csY8" fmla="*/ 2314747 h 3572048"/>
              <a:gd name="csX9" fmla="*/ 62 w 9560283"/>
              <a:gd name="csY9" fmla="*/ 2044037 h 3572048"/>
              <a:gd name="csX10" fmla="*/ 0 w 9560283"/>
              <a:gd name="csY10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197142 w 9560283"/>
              <a:gd name="csY4" fmla="*/ 3250405 h 3572048"/>
              <a:gd name="csX5" fmla="*/ 812193 w 9560283"/>
              <a:gd name="csY5" fmla="*/ 2982500 h 3572048"/>
              <a:gd name="csX6" fmla="*/ 697894 w 9560283"/>
              <a:gd name="csY6" fmla="*/ 2723821 h 3572048"/>
              <a:gd name="csX7" fmla="*/ 619689 w 9560283"/>
              <a:gd name="csY7" fmla="*/ 2447095 h 3572048"/>
              <a:gd name="csX8" fmla="*/ 324915 w 9560283"/>
              <a:gd name="csY8" fmla="*/ 2314747 h 3572048"/>
              <a:gd name="csX9" fmla="*/ 62 w 9560283"/>
              <a:gd name="csY9" fmla="*/ 2044037 h 3572048"/>
              <a:gd name="csX10" fmla="*/ 0 w 9560283"/>
              <a:gd name="csY10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197142 w 9560283"/>
              <a:gd name="csY4" fmla="*/ 3250405 h 3572048"/>
              <a:gd name="csX5" fmla="*/ 812193 w 9560283"/>
              <a:gd name="csY5" fmla="*/ 2982500 h 3572048"/>
              <a:gd name="csX6" fmla="*/ 697894 w 9560283"/>
              <a:gd name="csY6" fmla="*/ 2723821 h 3572048"/>
              <a:gd name="csX7" fmla="*/ 619689 w 9560283"/>
              <a:gd name="csY7" fmla="*/ 2447095 h 3572048"/>
              <a:gd name="csX8" fmla="*/ 324915 w 9560283"/>
              <a:gd name="csY8" fmla="*/ 2314747 h 3572048"/>
              <a:gd name="csX9" fmla="*/ 62 w 9560283"/>
              <a:gd name="csY9" fmla="*/ 2044037 h 3572048"/>
              <a:gd name="csX10" fmla="*/ 0 w 9560283"/>
              <a:gd name="csY10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197142 w 9560283"/>
              <a:gd name="csY4" fmla="*/ 3250405 h 3572048"/>
              <a:gd name="csX5" fmla="*/ 812193 w 9560283"/>
              <a:gd name="csY5" fmla="*/ 2982500 h 3572048"/>
              <a:gd name="csX6" fmla="*/ 697894 w 9560283"/>
              <a:gd name="csY6" fmla="*/ 2723821 h 3572048"/>
              <a:gd name="csX7" fmla="*/ 619689 w 9560283"/>
              <a:gd name="csY7" fmla="*/ 2447095 h 3572048"/>
              <a:gd name="csX8" fmla="*/ 324915 w 9560283"/>
              <a:gd name="csY8" fmla="*/ 2314747 h 3572048"/>
              <a:gd name="csX9" fmla="*/ 62 w 9560283"/>
              <a:gd name="csY9" fmla="*/ 2044037 h 3572048"/>
              <a:gd name="csX10" fmla="*/ 0 w 9560283"/>
              <a:gd name="csY10" fmla="*/ 0 h 3572048"/>
              <a:gd name="csX0" fmla="*/ 0 w 9560283"/>
              <a:gd name="csY0" fmla="*/ 0 h 3572048"/>
              <a:gd name="csX1" fmla="*/ 9560283 w 9560283"/>
              <a:gd name="csY1" fmla="*/ 0 h 3572048"/>
              <a:gd name="csX2" fmla="*/ 9560283 w 9560283"/>
              <a:gd name="csY2" fmla="*/ 3569241 h 3572048"/>
              <a:gd name="csX3" fmla="*/ 1239315 w 9560283"/>
              <a:gd name="csY3" fmla="*/ 3572048 h 3572048"/>
              <a:gd name="csX4" fmla="*/ 1197142 w 9560283"/>
              <a:gd name="csY4" fmla="*/ 3250405 h 3572048"/>
              <a:gd name="csX5" fmla="*/ 812193 w 9560283"/>
              <a:gd name="csY5" fmla="*/ 2982500 h 3572048"/>
              <a:gd name="csX6" fmla="*/ 697894 w 9560283"/>
              <a:gd name="csY6" fmla="*/ 2723821 h 3572048"/>
              <a:gd name="csX7" fmla="*/ 637737 w 9560283"/>
              <a:gd name="csY7" fmla="*/ 2441079 h 3572048"/>
              <a:gd name="csX8" fmla="*/ 324915 w 9560283"/>
              <a:gd name="csY8" fmla="*/ 2314747 h 3572048"/>
              <a:gd name="csX9" fmla="*/ 62 w 9560283"/>
              <a:gd name="csY9" fmla="*/ 2044037 h 3572048"/>
              <a:gd name="csX10" fmla="*/ 0 w 9560283"/>
              <a:gd name="csY10" fmla="*/ 0 h 3572048"/>
              <a:gd name="csX0" fmla="*/ 324915 w 9560283"/>
              <a:gd name="csY0" fmla="*/ 2314747 h 3572048"/>
              <a:gd name="csX1" fmla="*/ 62 w 9560283"/>
              <a:gd name="csY1" fmla="*/ 2044037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9315 w 9560283"/>
              <a:gd name="csY5" fmla="*/ 3572048 h 3572048"/>
              <a:gd name="csX6" fmla="*/ 1197142 w 9560283"/>
              <a:gd name="csY6" fmla="*/ 3250405 h 3572048"/>
              <a:gd name="csX7" fmla="*/ 812193 w 9560283"/>
              <a:gd name="csY7" fmla="*/ 2982500 h 3572048"/>
              <a:gd name="csX8" fmla="*/ 697894 w 9560283"/>
              <a:gd name="csY8" fmla="*/ 2723821 h 3572048"/>
              <a:gd name="csX9" fmla="*/ 637737 w 9560283"/>
              <a:gd name="csY9" fmla="*/ 2441079 h 3572048"/>
              <a:gd name="csX10" fmla="*/ 421376 w 9560283"/>
              <a:gd name="csY10" fmla="*/ 2406187 h 3572048"/>
              <a:gd name="csX0" fmla="*/ 324915 w 9560283"/>
              <a:gd name="csY0" fmla="*/ 2314747 h 3572048"/>
              <a:gd name="csX1" fmla="*/ 62 w 9560283"/>
              <a:gd name="csY1" fmla="*/ 2044037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9315 w 9560283"/>
              <a:gd name="csY5" fmla="*/ 3572048 h 3572048"/>
              <a:gd name="csX6" fmla="*/ 1197142 w 9560283"/>
              <a:gd name="csY6" fmla="*/ 3250405 h 3572048"/>
              <a:gd name="csX7" fmla="*/ 812193 w 9560283"/>
              <a:gd name="csY7" fmla="*/ 2982500 h 3572048"/>
              <a:gd name="csX8" fmla="*/ 697894 w 9560283"/>
              <a:gd name="csY8" fmla="*/ 2723821 h 3572048"/>
              <a:gd name="csX9" fmla="*/ 637737 w 9560283"/>
              <a:gd name="csY9" fmla="*/ 2441079 h 3572048"/>
              <a:gd name="csX0" fmla="*/ 324915 w 9560283"/>
              <a:gd name="csY0" fmla="*/ 2314747 h 3572048"/>
              <a:gd name="csX1" fmla="*/ 62 w 9560283"/>
              <a:gd name="csY1" fmla="*/ 2044037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9315 w 9560283"/>
              <a:gd name="csY5" fmla="*/ 3572048 h 3572048"/>
              <a:gd name="csX6" fmla="*/ 1197142 w 9560283"/>
              <a:gd name="csY6" fmla="*/ 3250405 h 3572048"/>
              <a:gd name="csX7" fmla="*/ 812193 w 9560283"/>
              <a:gd name="csY7" fmla="*/ 2982500 h 3572048"/>
              <a:gd name="csX8" fmla="*/ 697894 w 9560283"/>
              <a:gd name="csY8" fmla="*/ 2723821 h 3572048"/>
              <a:gd name="csX9" fmla="*/ 637737 w 9560283"/>
              <a:gd name="csY9" fmla="*/ 2441079 h 3572048"/>
              <a:gd name="csX10" fmla="*/ 324915 w 9560283"/>
              <a:gd name="csY10" fmla="*/ 2314747 h 3572048"/>
              <a:gd name="csX0" fmla="*/ 324915 w 9560283"/>
              <a:gd name="csY0" fmla="*/ 2314747 h 3572048"/>
              <a:gd name="csX1" fmla="*/ 62 w 9560283"/>
              <a:gd name="csY1" fmla="*/ 2044037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9315 w 9560283"/>
              <a:gd name="csY5" fmla="*/ 3572048 h 3572048"/>
              <a:gd name="csX6" fmla="*/ 1197142 w 9560283"/>
              <a:gd name="csY6" fmla="*/ 3250405 h 3572048"/>
              <a:gd name="csX7" fmla="*/ 812193 w 9560283"/>
              <a:gd name="csY7" fmla="*/ 2982500 h 3572048"/>
              <a:gd name="csX8" fmla="*/ 697894 w 9560283"/>
              <a:gd name="csY8" fmla="*/ 2723821 h 3572048"/>
              <a:gd name="csX9" fmla="*/ 637737 w 9560283"/>
              <a:gd name="csY9" fmla="*/ 2441079 h 3572048"/>
              <a:gd name="csX10" fmla="*/ 324915 w 9560283"/>
              <a:gd name="csY10" fmla="*/ 2314747 h 3572048"/>
              <a:gd name="csX0" fmla="*/ 324915 w 9560283"/>
              <a:gd name="csY0" fmla="*/ 2314747 h 3572048"/>
              <a:gd name="csX1" fmla="*/ 62 w 9560283"/>
              <a:gd name="csY1" fmla="*/ 2044037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9315 w 9560283"/>
              <a:gd name="csY5" fmla="*/ 3572048 h 3572048"/>
              <a:gd name="csX6" fmla="*/ 1197142 w 9560283"/>
              <a:gd name="csY6" fmla="*/ 3250405 h 3572048"/>
              <a:gd name="csX7" fmla="*/ 812193 w 9560283"/>
              <a:gd name="csY7" fmla="*/ 2982500 h 3572048"/>
              <a:gd name="csX8" fmla="*/ 697894 w 9560283"/>
              <a:gd name="csY8" fmla="*/ 2723821 h 3572048"/>
              <a:gd name="csX9" fmla="*/ 637737 w 9560283"/>
              <a:gd name="csY9" fmla="*/ 2441079 h 3572048"/>
              <a:gd name="csX10" fmla="*/ 324915 w 9560283"/>
              <a:gd name="csY10" fmla="*/ 2314747 h 3572048"/>
              <a:gd name="csX0" fmla="*/ 324915 w 9560283"/>
              <a:gd name="csY0" fmla="*/ 2314747 h 3572048"/>
              <a:gd name="csX1" fmla="*/ 62 w 9560283"/>
              <a:gd name="csY1" fmla="*/ 2044037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9315 w 9560283"/>
              <a:gd name="csY5" fmla="*/ 3572048 h 3572048"/>
              <a:gd name="csX6" fmla="*/ 1197142 w 9560283"/>
              <a:gd name="csY6" fmla="*/ 3250405 h 3572048"/>
              <a:gd name="csX7" fmla="*/ 812193 w 9560283"/>
              <a:gd name="csY7" fmla="*/ 2982500 h 3572048"/>
              <a:gd name="csX8" fmla="*/ 697894 w 9560283"/>
              <a:gd name="csY8" fmla="*/ 2723821 h 3572048"/>
              <a:gd name="csX9" fmla="*/ 637737 w 9560283"/>
              <a:gd name="csY9" fmla="*/ 2441079 h 3572048"/>
              <a:gd name="csX10" fmla="*/ 324915 w 9560283"/>
              <a:gd name="csY10" fmla="*/ 2314747 h 3572048"/>
              <a:gd name="csX0" fmla="*/ 324915 w 9560283"/>
              <a:gd name="csY0" fmla="*/ 2314747 h 3572048"/>
              <a:gd name="csX1" fmla="*/ 62 w 9560283"/>
              <a:gd name="csY1" fmla="*/ 2044037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9315 w 9560283"/>
              <a:gd name="csY5" fmla="*/ 3572048 h 3572048"/>
              <a:gd name="csX6" fmla="*/ 1197142 w 9560283"/>
              <a:gd name="csY6" fmla="*/ 3250405 h 3572048"/>
              <a:gd name="csX7" fmla="*/ 812193 w 9560283"/>
              <a:gd name="csY7" fmla="*/ 2982500 h 3572048"/>
              <a:gd name="csX8" fmla="*/ 697894 w 9560283"/>
              <a:gd name="csY8" fmla="*/ 2723821 h 3572048"/>
              <a:gd name="csX9" fmla="*/ 637737 w 9560283"/>
              <a:gd name="csY9" fmla="*/ 2441079 h 3572048"/>
              <a:gd name="csX10" fmla="*/ 324915 w 9560283"/>
              <a:gd name="csY10" fmla="*/ 2314747 h 3572048"/>
              <a:gd name="csX0" fmla="*/ 324915 w 9560283"/>
              <a:gd name="csY0" fmla="*/ 2314747 h 3572048"/>
              <a:gd name="csX1" fmla="*/ 62 w 9560283"/>
              <a:gd name="csY1" fmla="*/ 2279781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9315 w 9560283"/>
              <a:gd name="csY5" fmla="*/ 3572048 h 3572048"/>
              <a:gd name="csX6" fmla="*/ 1197142 w 9560283"/>
              <a:gd name="csY6" fmla="*/ 3250405 h 3572048"/>
              <a:gd name="csX7" fmla="*/ 812193 w 9560283"/>
              <a:gd name="csY7" fmla="*/ 2982500 h 3572048"/>
              <a:gd name="csX8" fmla="*/ 697894 w 9560283"/>
              <a:gd name="csY8" fmla="*/ 2723821 h 3572048"/>
              <a:gd name="csX9" fmla="*/ 637737 w 9560283"/>
              <a:gd name="csY9" fmla="*/ 2441079 h 3572048"/>
              <a:gd name="csX10" fmla="*/ 324915 w 9560283"/>
              <a:gd name="csY10" fmla="*/ 2314747 h 3572048"/>
              <a:gd name="csX0" fmla="*/ 324915 w 9560283"/>
              <a:gd name="csY0" fmla="*/ 2314747 h 3572048"/>
              <a:gd name="csX1" fmla="*/ 62 w 9560283"/>
              <a:gd name="csY1" fmla="*/ 2279781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9315 w 9560283"/>
              <a:gd name="csY5" fmla="*/ 3572048 h 3572048"/>
              <a:gd name="csX6" fmla="*/ 1197142 w 9560283"/>
              <a:gd name="csY6" fmla="*/ 3250405 h 3572048"/>
              <a:gd name="csX7" fmla="*/ 812193 w 9560283"/>
              <a:gd name="csY7" fmla="*/ 2982500 h 3572048"/>
              <a:gd name="csX8" fmla="*/ 697894 w 9560283"/>
              <a:gd name="csY8" fmla="*/ 2723821 h 3572048"/>
              <a:gd name="csX9" fmla="*/ 637737 w 9560283"/>
              <a:gd name="csY9" fmla="*/ 2441079 h 3572048"/>
              <a:gd name="csX10" fmla="*/ 324915 w 9560283"/>
              <a:gd name="csY10" fmla="*/ 2314747 h 3572048"/>
              <a:gd name="csX0" fmla="*/ 324915 w 9560283"/>
              <a:gd name="csY0" fmla="*/ 2314747 h 3572048"/>
              <a:gd name="csX1" fmla="*/ 62 w 9560283"/>
              <a:gd name="csY1" fmla="*/ 2317881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9315 w 9560283"/>
              <a:gd name="csY5" fmla="*/ 3572048 h 3572048"/>
              <a:gd name="csX6" fmla="*/ 1197142 w 9560283"/>
              <a:gd name="csY6" fmla="*/ 3250405 h 3572048"/>
              <a:gd name="csX7" fmla="*/ 812193 w 9560283"/>
              <a:gd name="csY7" fmla="*/ 2982500 h 3572048"/>
              <a:gd name="csX8" fmla="*/ 697894 w 9560283"/>
              <a:gd name="csY8" fmla="*/ 2723821 h 3572048"/>
              <a:gd name="csX9" fmla="*/ 637737 w 9560283"/>
              <a:gd name="csY9" fmla="*/ 2441079 h 3572048"/>
              <a:gd name="csX10" fmla="*/ 324915 w 9560283"/>
              <a:gd name="csY10" fmla="*/ 2314747 h 3572048"/>
              <a:gd name="csX0" fmla="*/ 324915 w 9560283"/>
              <a:gd name="csY0" fmla="*/ 2314747 h 3572048"/>
              <a:gd name="csX1" fmla="*/ 62 w 9560283"/>
              <a:gd name="csY1" fmla="*/ 2317881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9315 w 9560283"/>
              <a:gd name="csY5" fmla="*/ 3572048 h 3572048"/>
              <a:gd name="csX6" fmla="*/ 1197142 w 9560283"/>
              <a:gd name="csY6" fmla="*/ 3250405 h 3572048"/>
              <a:gd name="csX7" fmla="*/ 812193 w 9560283"/>
              <a:gd name="csY7" fmla="*/ 2982500 h 3572048"/>
              <a:gd name="csX8" fmla="*/ 697894 w 9560283"/>
              <a:gd name="csY8" fmla="*/ 2723821 h 3572048"/>
              <a:gd name="csX9" fmla="*/ 637737 w 9560283"/>
              <a:gd name="csY9" fmla="*/ 2441079 h 3572048"/>
              <a:gd name="csX10" fmla="*/ 324915 w 9560283"/>
              <a:gd name="csY10" fmla="*/ 2314747 h 3572048"/>
              <a:gd name="csX0" fmla="*/ 324915 w 9560283"/>
              <a:gd name="csY0" fmla="*/ 2314747 h 3572048"/>
              <a:gd name="csX1" fmla="*/ 62 w 9560283"/>
              <a:gd name="csY1" fmla="*/ 2317881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9315 w 9560283"/>
              <a:gd name="csY5" fmla="*/ 3572048 h 3572048"/>
              <a:gd name="csX6" fmla="*/ 1197142 w 9560283"/>
              <a:gd name="csY6" fmla="*/ 3250405 h 3572048"/>
              <a:gd name="csX7" fmla="*/ 812193 w 9560283"/>
              <a:gd name="csY7" fmla="*/ 2982500 h 3572048"/>
              <a:gd name="csX8" fmla="*/ 697894 w 9560283"/>
              <a:gd name="csY8" fmla="*/ 2723821 h 3572048"/>
              <a:gd name="csX9" fmla="*/ 637737 w 9560283"/>
              <a:gd name="csY9" fmla="*/ 2441079 h 3572048"/>
              <a:gd name="csX10" fmla="*/ 324915 w 9560283"/>
              <a:gd name="csY10" fmla="*/ 2314747 h 3572048"/>
              <a:gd name="csX0" fmla="*/ 324915 w 9560283"/>
              <a:gd name="csY0" fmla="*/ 2314747 h 3572048"/>
              <a:gd name="csX1" fmla="*/ 62 w 9560283"/>
              <a:gd name="csY1" fmla="*/ 2317881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9315 w 9560283"/>
              <a:gd name="csY5" fmla="*/ 3572048 h 3572048"/>
              <a:gd name="csX6" fmla="*/ 1197142 w 9560283"/>
              <a:gd name="csY6" fmla="*/ 3250405 h 3572048"/>
              <a:gd name="csX7" fmla="*/ 812193 w 9560283"/>
              <a:gd name="csY7" fmla="*/ 2982500 h 3572048"/>
              <a:gd name="csX8" fmla="*/ 697894 w 9560283"/>
              <a:gd name="csY8" fmla="*/ 2723821 h 3572048"/>
              <a:gd name="csX9" fmla="*/ 637737 w 9560283"/>
              <a:gd name="csY9" fmla="*/ 2441079 h 3572048"/>
              <a:gd name="csX10" fmla="*/ 324915 w 9560283"/>
              <a:gd name="csY10" fmla="*/ 2314747 h 3572048"/>
              <a:gd name="csX0" fmla="*/ 324915 w 9560283"/>
              <a:gd name="csY0" fmla="*/ 2314747 h 3572048"/>
              <a:gd name="csX1" fmla="*/ 62 w 9560283"/>
              <a:gd name="csY1" fmla="*/ 2317881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9315 w 9560283"/>
              <a:gd name="csY5" fmla="*/ 3572048 h 3572048"/>
              <a:gd name="csX6" fmla="*/ 1197142 w 9560283"/>
              <a:gd name="csY6" fmla="*/ 3250405 h 3572048"/>
              <a:gd name="csX7" fmla="*/ 812193 w 9560283"/>
              <a:gd name="csY7" fmla="*/ 2982500 h 3572048"/>
              <a:gd name="csX8" fmla="*/ 697894 w 9560283"/>
              <a:gd name="csY8" fmla="*/ 2723821 h 3572048"/>
              <a:gd name="csX9" fmla="*/ 637737 w 9560283"/>
              <a:gd name="csY9" fmla="*/ 2441079 h 3572048"/>
              <a:gd name="csX10" fmla="*/ 421376 w 9560283"/>
              <a:gd name="csY10" fmla="*/ 2406187 h 3572048"/>
              <a:gd name="csX0" fmla="*/ 324915 w 9560283"/>
              <a:gd name="csY0" fmla="*/ 2314747 h 3572048"/>
              <a:gd name="csX1" fmla="*/ 62 w 9560283"/>
              <a:gd name="csY1" fmla="*/ 2317881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9315 w 9560283"/>
              <a:gd name="csY5" fmla="*/ 3572048 h 3572048"/>
              <a:gd name="csX6" fmla="*/ 1197142 w 9560283"/>
              <a:gd name="csY6" fmla="*/ 3250405 h 3572048"/>
              <a:gd name="csX7" fmla="*/ 812193 w 9560283"/>
              <a:gd name="csY7" fmla="*/ 2982500 h 3572048"/>
              <a:gd name="csX8" fmla="*/ 697894 w 9560283"/>
              <a:gd name="csY8" fmla="*/ 2723821 h 3572048"/>
              <a:gd name="csX9" fmla="*/ 637737 w 9560283"/>
              <a:gd name="csY9" fmla="*/ 2441079 h 3572048"/>
              <a:gd name="csX10" fmla="*/ 421376 w 9560283"/>
              <a:gd name="csY10" fmla="*/ 2406187 h 3572048"/>
              <a:gd name="csX11" fmla="*/ 324915 w 9560283"/>
              <a:gd name="csY11" fmla="*/ 2314747 h 3572048"/>
              <a:gd name="csX0" fmla="*/ 324915 w 9560283"/>
              <a:gd name="csY0" fmla="*/ 2314747 h 3572048"/>
              <a:gd name="csX1" fmla="*/ 62 w 9560283"/>
              <a:gd name="csY1" fmla="*/ 2317881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9315 w 9560283"/>
              <a:gd name="csY5" fmla="*/ 3572048 h 3572048"/>
              <a:gd name="csX6" fmla="*/ 1197142 w 9560283"/>
              <a:gd name="csY6" fmla="*/ 3250405 h 3572048"/>
              <a:gd name="csX7" fmla="*/ 812193 w 9560283"/>
              <a:gd name="csY7" fmla="*/ 2982500 h 3572048"/>
              <a:gd name="csX8" fmla="*/ 697894 w 9560283"/>
              <a:gd name="csY8" fmla="*/ 2723821 h 3572048"/>
              <a:gd name="csX9" fmla="*/ 637737 w 9560283"/>
              <a:gd name="csY9" fmla="*/ 2441079 h 3572048"/>
              <a:gd name="csX10" fmla="*/ 324915 w 9560283"/>
              <a:gd name="csY10" fmla="*/ 2314747 h 3572048"/>
              <a:gd name="csX0" fmla="*/ 324915 w 9560283"/>
              <a:gd name="csY0" fmla="*/ 2314747 h 3572048"/>
              <a:gd name="csX1" fmla="*/ 62 w 9560283"/>
              <a:gd name="csY1" fmla="*/ 2301213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9315 w 9560283"/>
              <a:gd name="csY5" fmla="*/ 3572048 h 3572048"/>
              <a:gd name="csX6" fmla="*/ 1197142 w 9560283"/>
              <a:gd name="csY6" fmla="*/ 3250405 h 3572048"/>
              <a:gd name="csX7" fmla="*/ 812193 w 9560283"/>
              <a:gd name="csY7" fmla="*/ 2982500 h 3572048"/>
              <a:gd name="csX8" fmla="*/ 697894 w 9560283"/>
              <a:gd name="csY8" fmla="*/ 2723821 h 3572048"/>
              <a:gd name="csX9" fmla="*/ 637737 w 9560283"/>
              <a:gd name="csY9" fmla="*/ 2441079 h 3572048"/>
              <a:gd name="csX10" fmla="*/ 324915 w 9560283"/>
              <a:gd name="csY10" fmla="*/ 2314747 h 3572048"/>
              <a:gd name="csX0" fmla="*/ 324915 w 9560283"/>
              <a:gd name="csY0" fmla="*/ 2300459 h 3572048"/>
              <a:gd name="csX1" fmla="*/ 62 w 9560283"/>
              <a:gd name="csY1" fmla="*/ 2301213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9315 w 9560283"/>
              <a:gd name="csY5" fmla="*/ 3572048 h 3572048"/>
              <a:gd name="csX6" fmla="*/ 1197142 w 9560283"/>
              <a:gd name="csY6" fmla="*/ 3250405 h 3572048"/>
              <a:gd name="csX7" fmla="*/ 812193 w 9560283"/>
              <a:gd name="csY7" fmla="*/ 2982500 h 3572048"/>
              <a:gd name="csX8" fmla="*/ 697894 w 9560283"/>
              <a:gd name="csY8" fmla="*/ 2723821 h 3572048"/>
              <a:gd name="csX9" fmla="*/ 637737 w 9560283"/>
              <a:gd name="csY9" fmla="*/ 2441079 h 3572048"/>
              <a:gd name="csX10" fmla="*/ 324915 w 9560283"/>
              <a:gd name="csY10" fmla="*/ 2300459 h 3572048"/>
              <a:gd name="csX0" fmla="*/ 324915 w 9560283"/>
              <a:gd name="csY0" fmla="*/ 2300459 h 3572048"/>
              <a:gd name="csX1" fmla="*/ 62 w 9560283"/>
              <a:gd name="csY1" fmla="*/ 2301213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9315 w 9560283"/>
              <a:gd name="csY5" fmla="*/ 3572048 h 3572048"/>
              <a:gd name="csX6" fmla="*/ 1197142 w 9560283"/>
              <a:gd name="csY6" fmla="*/ 3250405 h 3572048"/>
              <a:gd name="csX7" fmla="*/ 812193 w 9560283"/>
              <a:gd name="csY7" fmla="*/ 2982500 h 3572048"/>
              <a:gd name="csX8" fmla="*/ 697894 w 9560283"/>
              <a:gd name="csY8" fmla="*/ 2723821 h 3572048"/>
              <a:gd name="csX9" fmla="*/ 637737 w 9560283"/>
              <a:gd name="csY9" fmla="*/ 2441079 h 3572048"/>
              <a:gd name="csX10" fmla="*/ 324915 w 9560283"/>
              <a:gd name="csY10" fmla="*/ 2300459 h 3572048"/>
              <a:gd name="csX0" fmla="*/ 324915 w 9560283"/>
              <a:gd name="csY0" fmla="*/ 2300459 h 3572048"/>
              <a:gd name="csX1" fmla="*/ 62 w 9560283"/>
              <a:gd name="csY1" fmla="*/ 2301213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9315 w 9560283"/>
              <a:gd name="csY5" fmla="*/ 3572048 h 3572048"/>
              <a:gd name="csX6" fmla="*/ 1197142 w 9560283"/>
              <a:gd name="csY6" fmla="*/ 3250405 h 3572048"/>
              <a:gd name="csX7" fmla="*/ 812193 w 9560283"/>
              <a:gd name="csY7" fmla="*/ 2982500 h 3572048"/>
              <a:gd name="csX8" fmla="*/ 697894 w 9560283"/>
              <a:gd name="csY8" fmla="*/ 2723821 h 3572048"/>
              <a:gd name="csX9" fmla="*/ 637737 w 9560283"/>
              <a:gd name="csY9" fmla="*/ 2441079 h 3572048"/>
              <a:gd name="csX10" fmla="*/ 324915 w 9560283"/>
              <a:gd name="csY10" fmla="*/ 2300459 h 3572048"/>
              <a:gd name="csX0" fmla="*/ 324915 w 9560283"/>
              <a:gd name="csY0" fmla="*/ 2300459 h 3572048"/>
              <a:gd name="csX1" fmla="*/ 62 w 9560283"/>
              <a:gd name="csY1" fmla="*/ 2301213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1778 w 9560283"/>
              <a:gd name="csY5" fmla="*/ 3572048 h 3572048"/>
              <a:gd name="csX6" fmla="*/ 1197142 w 9560283"/>
              <a:gd name="csY6" fmla="*/ 3250405 h 3572048"/>
              <a:gd name="csX7" fmla="*/ 812193 w 9560283"/>
              <a:gd name="csY7" fmla="*/ 2982500 h 3572048"/>
              <a:gd name="csX8" fmla="*/ 697894 w 9560283"/>
              <a:gd name="csY8" fmla="*/ 2723821 h 3572048"/>
              <a:gd name="csX9" fmla="*/ 637737 w 9560283"/>
              <a:gd name="csY9" fmla="*/ 2441079 h 3572048"/>
              <a:gd name="csX10" fmla="*/ 324915 w 9560283"/>
              <a:gd name="csY10" fmla="*/ 2300459 h 3572048"/>
              <a:gd name="csX0" fmla="*/ 324915 w 9560283"/>
              <a:gd name="csY0" fmla="*/ 2300459 h 3572048"/>
              <a:gd name="csX1" fmla="*/ 62 w 9560283"/>
              <a:gd name="csY1" fmla="*/ 2301213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1778 w 9560283"/>
              <a:gd name="csY5" fmla="*/ 3572048 h 3572048"/>
              <a:gd name="csX6" fmla="*/ 1197142 w 9560283"/>
              <a:gd name="csY6" fmla="*/ 3250405 h 3572048"/>
              <a:gd name="csX7" fmla="*/ 812193 w 9560283"/>
              <a:gd name="csY7" fmla="*/ 2982500 h 3572048"/>
              <a:gd name="csX8" fmla="*/ 707942 w 9560283"/>
              <a:gd name="csY8" fmla="*/ 2721440 h 3572048"/>
              <a:gd name="csX9" fmla="*/ 637737 w 9560283"/>
              <a:gd name="csY9" fmla="*/ 2441079 h 3572048"/>
              <a:gd name="csX10" fmla="*/ 324915 w 9560283"/>
              <a:gd name="csY10" fmla="*/ 2300459 h 3572048"/>
              <a:gd name="csX0" fmla="*/ 324915 w 9560283"/>
              <a:gd name="csY0" fmla="*/ 2300459 h 3572048"/>
              <a:gd name="csX1" fmla="*/ 62 w 9560283"/>
              <a:gd name="csY1" fmla="*/ 2301213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1778 w 9560283"/>
              <a:gd name="csY5" fmla="*/ 3572048 h 3572048"/>
              <a:gd name="csX6" fmla="*/ 1197142 w 9560283"/>
              <a:gd name="csY6" fmla="*/ 3250405 h 3572048"/>
              <a:gd name="csX7" fmla="*/ 812193 w 9560283"/>
              <a:gd name="csY7" fmla="*/ 2982500 h 3572048"/>
              <a:gd name="csX8" fmla="*/ 707942 w 9560283"/>
              <a:gd name="csY8" fmla="*/ 2721440 h 3572048"/>
              <a:gd name="csX9" fmla="*/ 637737 w 9560283"/>
              <a:gd name="csY9" fmla="*/ 2441079 h 3572048"/>
              <a:gd name="csX10" fmla="*/ 324915 w 9560283"/>
              <a:gd name="csY10" fmla="*/ 2300459 h 3572048"/>
              <a:gd name="csX0" fmla="*/ 324915 w 9560283"/>
              <a:gd name="csY0" fmla="*/ 2300459 h 3572048"/>
              <a:gd name="csX1" fmla="*/ 62 w 9560283"/>
              <a:gd name="csY1" fmla="*/ 2301213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1778 w 9560283"/>
              <a:gd name="csY5" fmla="*/ 3572048 h 3572048"/>
              <a:gd name="csX6" fmla="*/ 1197142 w 9560283"/>
              <a:gd name="csY6" fmla="*/ 3250405 h 3572048"/>
              <a:gd name="csX7" fmla="*/ 812193 w 9560283"/>
              <a:gd name="csY7" fmla="*/ 2982500 h 3572048"/>
              <a:gd name="csX8" fmla="*/ 707942 w 9560283"/>
              <a:gd name="csY8" fmla="*/ 2721440 h 3572048"/>
              <a:gd name="csX9" fmla="*/ 637737 w 9560283"/>
              <a:gd name="csY9" fmla="*/ 2441079 h 3572048"/>
              <a:gd name="csX10" fmla="*/ 324915 w 9560283"/>
              <a:gd name="csY10" fmla="*/ 2300459 h 3572048"/>
              <a:gd name="csX0" fmla="*/ 324915 w 9560283"/>
              <a:gd name="csY0" fmla="*/ 2300459 h 3572048"/>
              <a:gd name="csX1" fmla="*/ 62 w 9560283"/>
              <a:gd name="csY1" fmla="*/ 2301213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1778 w 9560283"/>
              <a:gd name="csY5" fmla="*/ 3572048 h 3572048"/>
              <a:gd name="csX6" fmla="*/ 1197142 w 9560283"/>
              <a:gd name="csY6" fmla="*/ 3250405 h 3572048"/>
              <a:gd name="csX7" fmla="*/ 812193 w 9560283"/>
              <a:gd name="csY7" fmla="*/ 2982500 h 3572048"/>
              <a:gd name="csX8" fmla="*/ 728038 w 9560283"/>
              <a:gd name="csY8" fmla="*/ 2721440 h 3572048"/>
              <a:gd name="csX9" fmla="*/ 637737 w 9560283"/>
              <a:gd name="csY9" fmla="*/ 2441079 h 3572048"/>
              <a:gd name="csX10" fmla="*/ 324915 w 9560283"/>
              <a:gd name="csY10" fmla="*/ 2300459 h 3572048"/>
              <a:gd name="csX0" fmla="*/ 324915 w 9560283"/>
              <a:gd name="csY0" fmla="*/ 2300459 h 3572048"/>
              <a:gd name="csX1" fmla="*/ 62 w 9560283"/>
              <a:gd name="csY1" fmla="*/ 2301213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1778 w 9560283"/>
              <a:gd name="csY5" fmla="*/ 3572048 h 3572048"/>
              <a:gd name="csX6" fmla="*/ 1197142 w 9560283"/>
              <a:gd name="csY6" fmla="*/ 3250405 h 3572048"/>
              <a:gd name="csX7" fmla="*/ 812193 w 9560283"/>
              <a:gd name="csY7" fmla="*/ 2982500 h 3572048"/>
              <a:gd name="csX8" fmla="*/ 735575 w 9560283"/>
              <a:gd name="csY8" fmla="*/ 2721440 h 3572048"/>
              <a:gd name="csX9" fmla="*/ 637737 w 9560283"/>
              <a:gd name="csY9" fmla="*/ 2441079 h 3572048"/>
              <a:gd name="csX10" fmla="*/ 324915 w 9560283"/>
              <a:gd name="csY10" fmla="*/ 2300459 h 3572048"/>
              <a:gd name="csX0" fmla="*/ 324915 w 9560283"/>
              <a:gd name="csY0" fmla="*/ 2300459 h 3572048"/>
              <a:gd name="csX1" fmla="*/ 62 w 9560283"/>
              <a:gd name="csY1" fmla="*/ 2301213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1778 w 9560283"/>
              <a:gd name="csY5" fmla="*/ 3572048 h 3572048"/>
              <a:gd name="csX6" fmla="*/ 1197142 w 9560283"/>
              <a:gd name="csY6" fmla="*/ 3250405 h 3572048"/>
              <a:gd name="csX7" fmla="*/ 812193 w 9560283"/>
              <a:gd name="csY7" fmla="*/ 2982500 h 3572048"/>
              <a:gd name="csX8" fmla="*/ 748134 w 9560283"/>
              <a:gd name="csY8" fmla="*/ 2721440 h 3572048"/>
              <a:gd name="csX9" fmla="*/ 637737 w 9560283"/>
              <a:gd name="csY9" fmla="*/ 2441079 h 3572048"/>
              <a:gd name="csX10" fmla="*/ 324915 w 9560283"/>
              <a:gd name="csY10" fmla="*/ 2300459 h 3572048"/>
              <a:gd name="csX0" fmla="*/ 324915 w 9560283"/>
              <a:gd name="csY0" fmla="*/ 2300459 h 3572048"/>
              <a:gd name="csX1" fmla="*/ 62 w 9560283"/>
              <a:gd name="csY1" fmla="*/ 2301213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1778 w 9560283"/>
              <a:gd name="csY5" fmla="*/ 3572048 h 3572048"/>
              <a:gd name="csX6" fmla="*/ 1197142 w 9560283"/>
              <a:gd name="csY6" fmla="*/ 3250405 h 3572048"/>
              <a:gd name="csX7" fmla="*/ 864944 w 9560283"/>
              <a:gd name="csY7" fmla="*/ 2980119 h 3572048"/>
              <a:gd name="csX8" fmla="*/ 748134 w 9560283"/>
              <a:gd name="csY8" fmla="*/ 2721440 h 3572048"/>
              <a:gd name="csX9" fmla="*/ 637737 w 9560283"/>
              <a:gd name="csY9" fmla="*/ 2441079 h 3572048"/>
              <a:gd name="csX10" fmla="*/ 324915 w 9560283"/>
              <a:gd name="csY10" fmla="*/ 2300459 h 3572048"/>
              <a:gd name="csX0" fmla="*/ 324915 w 9560283"/>
              <a:gd name="csY0" fmla="*/ 2300459 h 3572048"/>
              <a:gd name="csX1" fmla="*/ 62 w 9560283"/>
              <a:gd name="csY1" fmla="*/ 2301213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1778 w 9560283"/>
              <a:gd name="csY5" fmla="*/ 3572048 h 3572048"/>
              <a:gd name="csX6" fmla="*/ 1197142 w 9560283"/>
              <a:gd name="csY6" fmla="*/ 3250405 h 3572048"/>
              <a:gd name="csX7" fmla="*/ 852383 w 9560283"/>
              <a:gd name="csY7" fmla="*/ 2980119 h 3572048"/>
              <a:gd name="csX8" fmla="*/ 748134 w 9560283"/>
              <a:gd name="csY8" fmla="*/ 2721440 h 3572048"/>
              <a:gd name="csX9" fmla="*/ 637737 w 9560283"/>
              <a:gd name="csY9" fmla="*/ 2441079 h 3572048"/>
              <a:gd name="csX10" fmla="*/ 324915 w 9560283"/>
              <a:gd name="csY10" fmla="*/ 2300459 h 3572048"/>
              <a:gd name="csX0" fmla="*/ 324915 w 9560283"/>
              <a:gd name="csY0" fmla="*/ 2300459 h 3572048"/>
              <a:gd name="csX1" fmla="*/ 62 w 9560283"/>
              <a:gd name="csY1" fmla="*/ 2301213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1778 w 9560283"/>
              <a:gd name="csY5" fmla="*/ 3572048 h 3572048"/>
              <a:gd name="csX6" fmla="*/ 1197142 w 9560283"/>
              <a:gd name="csY6" fmla="*/ 3250405 h 3572048"/>
              <a:gd name="csX7" fmla="*/ 852383 w 9560283"/>
              <a:gd name="csY7" fmla="*/ 2980119 h 3572048"/>
              <a:gd name="csX8" fmla="*/ 748134 w 9560283"/>
              <a:gd name="csY8" fmla="*/ 2721440 h 3572048"/>
              <a:gd name="csX9" fmla="*/ 637737 w 9560283"/>
              <a:gd name="csY9" fmla="*/ 2441079 h 3572048"/>
              <a:gd name="csX10" fmla="*/ 324915 w 9560283"/>
              <a:gd name="csY10" fmla="*/ 2300459 h 3572048"/>
              <a:gd name="csX0" fmla="*/ 324915 w 9560283"/>
              <a:gd name="csY0" fmla="*/ 2300459 h 3572048"/>
              <a:gd name="csX1" fmla="*/ 62 w 9560283"/>
              <a:gd name="csY1" fmla="*/ 2301213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1778 w 9560283"/>
              <a:gd name="csY5" fmla="*/ 3572048 h 3572048"/>
              <a:gd name="csX6" fmla="*/ 1197142 w 9560283"/>
              <a:gd name="csY6" fmla="*/ 3250405 h 3572048"/>
              <a:gd name="csX7" fmla="*/ 854896 w 9560283"/>
              <a:gd name="csY7" fmla="*/ 3025363 h 3572048"/>
              <a:gd name="csX8" fmla="*/ 748134 w 9560283"/>
              <a:gd name="csY8" fmla="*/ 2721440 h 3572048"/>
              <a:gd name="csX9" fmla="*/ 637737 w 9560283"/>
              <a:gd name="csY9" fmla="*/ 2441079 h 3572048"/>
              <a:gd name="csX10" fmla="*/ 324915 w 9560283"/>
              <a:gd name="csY10" fmla="*/ 2300459 h 3572048"/>
              <a:gd name="csX0" fmla="*/ 324915 w 9560283"/>
              <a:gd name="csY0" fmla="*/ 2300459 h 3572048"/>
              <a:gd name="csX1" fmla="*/ 62 w 9560283"/>
              <a:gd name="csY1" fmla="*/ 2301213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1778 w 9560283"/>
              <a:gd name="csY5" fmla="*/ 3572048 h 3572048"/>
              <a:gd name="csX6" fmla="*/ 1197142 w 9560283"/>
              <a:gd name="csY6" fmla="*/ 3250405 h 3572048"/>
              <a:gd name="csX7" fmla="*/ 854896 w 9560283"/>
              <a:gd name="csY7" fmla="*/ 3025363 h 3572048"/>
              <a:gd name="csX8" fmla="*/ 748134 w 9560283"/>
              <a:gd name="csY8" fmla="*/ 2721440 h 3572048"/>
              <a:gd name="csX9" fmla="*/ 637737 w 9560283"/>
              <a:gd name="csY9" fmla="*/ 2441079 h 3572048"/>
              <a:gd name="csX10" fmla="*/ 324915 w 9560283"/>
              <a:gd name="csY10" fmla="*/ 2300459 h 3572048"/>
              <a:gd name="csX0" fmla="*/ 324915 w 9560283"/>
              <a:gd name="csY0" fmla="*/ 2300459 h 3572048"/>
              <a:gd name="csX1" fmla="*/ 62 w 9560283"/>
              <a:gd name="csY1" fmla="*/ 2301213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1778 w 9560283"/>
              <a:gd name="csY5" fmla="*/ 3572048 h 3572048"/>
              <a:gd name="csX6" fmla="*/ 1197142 w 9560283"/>
              <a:gd name="csY6" fmla="*/ 3250405 h 3572048"/>
              <a:gd name="csX7" fmla="*/ 849872 w 9560283"/>
              <a:gd name="csY7" fmla="*/ 3027744 h 3572048"/>
              <a:gd name="csX8" fmla="*/ 748134 w 9560283"/>
              <a:gd name="csY8" fmla="*/ 2721440 h 3572048"/>
              <a:gd name="csX9" fmla="*/ 637737 w 9560283"/>
              <a:gd name="csY9" fmla="*/ 2441079 h 3572048"/>
              <a:gd name="csX10" fmla="*/ 324915 w 9560283"/>
              <a:gd name="csY10" fmla="*/ 2300459 h 3572048"/>
              <a:gd name="csX0" fmla="*/ 324915 w 9560283"/>
              <a:gd name="csY0" fmla="*/ 2300459 h 3572048"/>
              <a:gd name="csX1" fmla="*/ 62 w 9560283"/>
              <a:gd name="csY1" fmla="*/ 2301213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1778 w 9560283"/>
              <a:gd name="csY5" fmla="*/ 3572048 h 3572048"/>
              <a:gd name="csX6" fmla="*/ 1197142 w 9560283"/>
              <a:gd name="csY6" fmla="*/ 3250405 h 3572048"/>
              <a:gd name="csX7" fmla="*/ 849872 w 9560283"/>
              <a:gd name="csY7" fmla="*/ 3027744 h 3572048"/>
              <a:gd name="csX8" fmla="*/ 748134 w 9560283"/>
              <a:gd name="csY8" fmla="*/ 2721440 h 3572048"/>
              <a:gd name="csX9" fmla="*/ 637737 w 9560283"/>
              <a:gd name="csY9" fmla="*/ 2441079 h 3572048"/>
              <a:gd name="csX10" fmla="*/ 324915 w 9560283"/>
              <a:gd name="csY10" fmla="*/ 2300459 h 3572048"/>
              <a:gd name="csX0" fmla="*/ 324915 w 9560283"/>
              <a:gd name="csY0" fmla="*/ 2300459 h 3572048"/>
              <a:gd name="csX1" fmla="*/ 62 w 9560283"/>
              <a:gd name="csY1" fmla="*/ 2301213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1778 w 9560283"/>
              <a:gd name="csY5" fmla="*/ 3572048 h 3572048"/>
              <a:gd name="csX6" fmla="*/ 1224774 w 9560283"/>
              <a:gd name="csY6" fmla="*/ 3250405 h 3572048"/>
              <a:gd name="csX7" fmla="*/ 849872 w 9560283"/>
              <a:gd name="csY7" fmla="*/ 3027744 h 3572048"/>
              <a:gd name="csX8" fmla="*/ 748134 w 9560283"/>
              <a:gd name="csY8" fmla="*/ 2721440 h 3572048"/>
              <a:gd name="csX9" fmla="*/ 637737 w 9560283"/>
              <a:gd name="csY9" fmla="*/ 2441079 h 3572048"/>
              <a:gd name="csX10" fmla="*/ 324915 w 9560283"/>
              <a:gd name="csY10" fmla="*/ 2300459 h 3572048"/>
              <a:gd name="csX0" fmla="*/ 324915 w 9560283"/>
              <a:gd name="csY0" fmla="*/ 2300459 h 3572048"/>
              <a:gd name="csX1" fmla="*/ 62 w 9560283"/>
              <a:gd name="csY1" fmla="*/ 2301213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1778 w 9560283"/>
              <a:gd name="csY5" fmla="*/ 3572048 h 3572048"/>
              <a:gd name="csX6" fmla="*/ 1224774 w 9560283"/>
              <a:gd name="csY6" fmla="*/ 3250405 h 3572048"/>
              <a:gd name="csX7" fmla="*/ 849872 w 9560283"/>
              <a:gd name="csY7" fmla="*/ 3027744 h 3572048"/>
              <a:gd name="csX8" fmla="*/ 748134 w 9560283"/>
              <a:gd name="csY8" fmla="*/ 2721440 h 3572048"/>
              <a:gd name="csX9" fmla="*/ 637737 w 9560283"/>
              <a:gd name="csY9" fmla="*/ 2441079 h 3572048"/>
              <a:gd name="csX10" fmla="*/ 324915 w 9560283"/>
              <a:gd name="csY10" fmla="*/ 2300459 h 3572048"/>
              <a:gd name="csX0" fmla="*/ 324915 w 9560283"/>
              <a:gd name="csY0" fmla="*/ 2300459 h 3572048"/>
              <a:gd name="csX1" fmla="*/ 62 w 9560283"/>
              <a:gd name="csY1" fmla="*/ 2301213 h 3572048"/>
              <a:gd name="csX2" fmla="*/ 0 w 9560283"/>
              <a:gd name="csY2" fmla="*/ 0 h 3572048"/>
              <a:gd name="csX3" fmla="*/ 9560283 w 9560283"/>
              <a:gd name="csY3" fmla="*/ 0 h 3572048"/>
              <a:gd name="csX4" fmla="*/ 9560283 w 9560283"/>
              <a:gd name="csY4" fmla="*/ 3569241 h 3572048"/>
              <a:gd name="csX5" fmla="*/ 1231778 w 9560283"/>
              <a:gd name="csY5" fmla="*/ 3572048 h 3572048"/>
              <a:gd name="csX6" fmla="*/ 1224774 w 9560283"/>
              <a:gd name="csY6" fmla="*/ 3250405 h 3572048"/>
              <a:gd name="csX7" fmla="*/ 849872 w 9560283"/>
              <a:gd name="csY7" fmla="*/ 3027744 h 3572048"/>
              <a:gd name="csX8" fmla="*/ 748134 w 9560283"/>
              <a:gd name="csY8" fmla="*/ 2721440 h 3572048"/>
              <a:gd name="csX9" fmla="*/ 637737 w 9560283"/>
              <a:gd name="csY9" fmla="*/ 2441079 h 3572048"/>
              <a:gd name="csX10" fmla="*/ 324915 w 9560283"/>
              <a:gd name="csY10" fmla="*/ 2300459 h 3572048"/>
              <a:gd name="csX0" fmla="*/ 1224774 w 9560283"/>
              <a:gd name="csY0" fmla="*/ 3250405 h 3572048"/>
              <a:gd name="csX1" fmla="*/ 849872 w 9560283"/>
              <a:gd name="csY1" fmla="*/ 3027744 h 3572048"/>
              <a:gd name="csX2" fmla="*/ 748134 w 9560283"/>
              <a:gd name="csY2" fmla="*/ 2721440 h 3572048"/>
              <a:gd name="csX3" fmla="*/ 637737 w 9560283"/>
              <a:gd name="csY3" fmla="*/ 2441079 h 3572048"/>
              <a:gd name="csX4" fmla="*/ 324915 w 9560283"/>
              <a:gd name="csY4" fmla="*/ 2300459 h 3572048"/>
              <a:gd name="csX5" fmla="*/ 62 w 9560283"/>
              <a:gd name="csY5" fmla="*/ 2301213 h 3572048"/>
              <a:gd name="csX6" fmla="*/ 0 w 9560283"/>
              <a:gd name="csY6" fmla="*/ 0 h 3572048"/>
              <a:gd name="csX7" fmla="*/ 9560283 w 9560283"/>
              <a:gd name="csY7" fmla="*/ 0 h 3572048"/>
              <a:gd name="csX8" fmla="*/ 9560283 w 9560283"/>
              <a:gd name="csY8" fmla="*/ 3569241 h 3572048"/>
              <a:gd name="csX9" fmla="*/ 1231778 w 9560283"/>
              <a:gd name="csY9" fmla="*/ 3572048 h 3572048"/>
              <a:gd name="csX10" fmla="*/ 1321235 w 9560283"/>
              <a:gd name="csY10" fmla="*/ 3341845 h 3572048"/>
              <a:gd name="csX0" fmla="*/ 1224774 w 9560283"/>
              <a:gd name="csY0" fmla="*/ 3250405 h 3572048"/>
              <a:gd name="csX1" fmla="*/ 849872 w 9560283"/>
              <a:gd name="csY1" fmla="*/ 3027744 h 3572048"/>
              <a:gd name="csX2" fmla="*/ 748134 w 9560283"/>
              <a:gd name="csY2" fmla="*/ 2721440 h 3572048"/>
              <a:gd name="csX3" fmla="*/ 637737 w 9560283"/>
              <a:gd name="csY3" fmla="*/ 2441079 h 3572048"/>
              <a:gd name="csX4" fmla="*/ 324915 w 9560283"/>
              <a:gd name="csY4" fmla="*/ 2300459 h 3572048"/>
              <a:gd name="csX5" fmla="*/ 62 w 9560283"/>
              <a:gd name="csY5" fmla="*/ 2301213 h 3572048"/>
              <a:gd name="csX6" fmla="*/ 0 w 9560283"/>
              <a:gd name="csY6" fmla="*/ 0 h 3572048"/>
              <a:gd name="csX7" fmla="*/ 9560283 w 9560283"/>
              <a:gd name="csY7" fmla="*/ 0 h 3572048"/>
              <a:gd name="csX8" fmla="*/ 9560283 w 9560283"/>
              <a:gd name="csY8" fmla="*/ 3569241 h 3572048"/>
              <a:gd name="csX9" fmla="*/ 1231778 w 9560283"/>
              <a:gd name="csY9" fmla="*/ 3572048 h 3572048"/>
              <a:gd name="csX0" fmla="*/ 1224774 w 9560283"/>
              <a:gd name="csY0" fmla="*/ 3250405 h 3572048"/>
              <a:gd name="csX1" fmla="*/ 849872 w 9560283"/>
              <a:gd name="csY1" fmla="*/ 3027744 h 3572048"/>
              <a:gd name="csX2" fmla="*/ 748134 w 9560283"/>
              <a:gd name="csY2" fmla="*/ 2721440 h 3572048"/>
              <a:gd name="csX3" fmla="*/ 637737 w 9560283"/>
              <a:gd name="csY3" fmla="*/ 2441079 h 3572048"/>
              <a:gd name="csX4" fmla="*/ 324915 w 9560283"/>
              <a:gd name="csY4" fmla="*/ 2300459 h 3572048"/>
              <a:gd name="csX5" fmla="*/ 62 w 9560283"/>
              <a:gd name="csY5" fmla="*/ 2301213 h 3572048"/>
              <a:gd name="csX6" fmla="*/ 0 w 9560283"/>
              <a:gd name="csY6" fmla="*/ 0 h 3572048"/>
              <a:gd name="csX7" fmla="*/ 9560283 w 9560283"/>
              <a:gd name="csY7" fmla="*/ 0 h 3572048"/>
              <a:gd name="csX8" fmla="*/ 9560283 w 9560283"/>
              <a:gd name="csY8" fmla="*/ 3569241 h 3572048"/>
              <a:gd name="csX9" fmla="*/ 1231778 w 9560283"/>
              <a:gd name="csY9" fmla="*/ 3572048 h 3572048"/>
              <a:gd name="csX10" fmla="*/ 1224774 w 9560283"/>
              <a:gd name="csY10" fmla="*/ 3250405 h 357204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9560283" h="3572048">
                <a:moveTo>
                  <a:pt x="1224774" y="3250405"/>
                </a:moveTo>
                <a:cubicBezTo>
                  <a:pt x="1117492" y="3053889"/>
                  <a:pt x="952130" y="3058608"/>
                  <a:pt x="849872" y="3027744"/>
                </a:cubicBezTo>
                <a:cubicBezTo>
                  <a:pt x="749673" y="2942111"/>
                  <a:pt x="750139" y="2816690"/>
                  <a:pt x="748134" y="2721440"/>
                </a:cubicBezTo>
                <a:cubicBezTo>
                  <a:pt x="745137" y="2606890"/>
                  <a:pt x="708363" y="2534323"/>
                  <a:pt x="637737" y="2441079"/>
                </a:cubicBezTo>
                <a:cubicBezTo>
                  <a:pt x="575574" y="2372900"/>
                  <a:pt x="478922" y="2311467"/>
                  <a:pt x="324915" y="2300459"/>
                </a:cubicBezTo>
                <a:cubicBezTo>
                  <a:pt x="179006" y="2304595"/>
                  <a:pt x="272759" y="2303623"/>
                  <a:pt x="62" y="2301213"/>
                </a:cubicBezTo>
                <a:cubicBezTo>
                  <a:pt x="41" y="1619867"/>
                  <a:pt x="21" y="681346"/>
                  <a:pt x="0" y="0"/>
                </a:cubicBezTo>
                <a:lnTo>
                  <a:pt x="9560283" y="0"/>
                </a:lnTo>
                <a:lnTo>
                  <a:pt x="9560283" y="3569241"/>
                </a:lnTo>
                <a:lnTo>
                  <a:pt x="1231778" y="3572048"/>
                </a:lnTo>
                <a:lnTo>
                  <a:pt x="1224774" y="3250405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High-</a:t>
            </a:r>
            <a:r>
              <a:rPr lang="fr-FR" dirty="0" err="1"/>
              <a:t>quality</a:t>
            </a:r>
            <a:r>
              <a:rPr lang="fr-FR" dirty="0"/>
              <a:t> teaser image of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project</a:t>
            </a:r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CEA923E5-5C69-D859-1E7E-ED0CD2ACE013}"/>
              </a:ext>
            </a:extLst>
          </p:cNvPr>
          <p:cNvSpPr>
            <a:spLocks noGrp="1"/>
          </p:cNvSpPr>
          <p:nvPr>
            <p:ph type="subTitle" idx="12" hasCustomPrompt="1"/>
          </p:nvPr>
        </p:nvSpPr>
        <p:spPr>
          <a:xfrm>
            <a:off x="544534" y="1458749"/>
            <a:ext cx="9062682" cy="79721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err="1"/>
              <a:t>Authors</a:t>
            </a:r>
            <a:r>
              <a:rPr lang="fr-FR" dirty="0"/>
              <a:t> &amp;</a:t>
            </a:r>
            <a:br>
              <a:rPr lang="fr-FR" dirty="0"/>
            </a:br>
            <a:r>
              <a:rPr lang="fr-FR" dirty="0"/>
              <a:t>Affiliations</a:t>
            </a:r>
          </a:p>
        </p:txBody>
      </p:sp>
      <p:sp>
        <p:nvSpPr>
          <p:cNvPr id="6" name="Textplatzhalter 18">
            <a:extLst>
              <a:ext uri="{FF2B5EF4-FFF2-40B4-BE49-F238E27FC236}">
                <a16:creationId xmlns:a16="http://schemas.microsoft.com/office/drawing/2014/main" id="{25F65AE0-17A4-6CCE-8A2A-5F1B509BD8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31463" y="6136774"/>
            <a:ext cx="1478281" cy="546100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27228D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-ID-</a:t>
            </a:r>
            <a:endParaRPr lang="en-US" dirty="0"/>
          </a:p>
        </p:txBody>
      </p:sp>
      <p:sp>
        <p:nvSpPr>
          <p:cNvPr id="7" name="Espace réservé pour une image  2">
            <a:extLst>
              <a:ext uri="{FF2B5EF4-FFF2-40B4-BE49-F238E27FC236}">
                <a16:creationId xmlns:a16="http://schemas.microsoft.com/office/drawing/2014/main" id="{FDCD5305-8DAB-6D72-D748-988DFCBA1900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0145401" y="4163562"/>
            <a:ext cx="1669880" cy="16698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QR code </a:t>
            </a:r>
            <a:br>
              <a:rPr lang="fr-FR" dirty="0"/>
            </a:br>
            <a:r>
              <a:rPr lang="fr-FR" dirty="0"/>
              <a:t>teaser </a:t>
            </a:r>
            <a:br>
              <a:rPr lang="fr-FR" dirty="0"/>
            </a:br>
            <a:r>
              <a:rPr lang="fr-FR" dirty="0" err="1"/>
              <a:t>video</a:t>
            </a:r>
            <a:br>
              <a:rPr lang="fr-FR" dirty="0"/>
            </a:br>
            <a:endParaRPr lang="fr-FR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5D0105F-B68B-58D8-915D-1ADF564519CE}"/>
              </a:ext>
            </a:extLst>
          </p:cNvPr>
          <p:cNvSpPr txBox="1">
            <a:spLocks/>
          </p:cNvSpPr>
          <p:nvPr userDrawn="1"/>
        </p:nvSpPr>
        <p:spPr>
          <a:xfrm>
            <a:off x="9894902" y="3104110"/>
            <a:ext cx="2097505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600" b="1" dirty="0">
                <a:solidFill>
                  <a:srgbClr val="27228D"/>
                </a:solidFill>
              </a:rPr>
              <a:t>Watch </a:t>
            </a:r>
            <a:r>
              <a:rPr lang="de-DE" sz="2600" b="1" dirty="0" err="1">
                <a:solidFill>
                  <a:srgbClr val="27228D"/>
                </a:solidFill>
              </a:rPr>
              <a:t>our</a:t>
            </a:r>
            <a:r>
              <a:rPr lang="de-DE" sz="2600" b="1" dirty="0">
                <a:solidFill>
                  <a:srgbClr val="27228D"/>
                </a:solidFill>
              </a:rPr>
              <a:t> </a:t>
            </a:r>
            <a:r>
              <a:rPr lang="de-DE" sz="2600" b="1" dirty="0" err="1">
                <a:solidFill>
                  <a:srgbClr val="27228D"/>
                </a:solidFill>
              </a:rPr>
              <a:t>video</a:t>
            </a:r>
            <a:endParaRPr lang="de-DE" sz="2600" b="1" dirty="0">
              <a:solidFill>
                <a:srgbClr val="272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911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4" userDrawn="1">
          <p15:clr>
            <a:srgbClr val="FBAE40"/>
          </p15:clr>
        </p15:guide>
        <p15:guide id="2" pos="107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스크린샷, 블랙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69D279A-F32A-8FA8-854A-B1701A67E2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그림 8" descr="텍스트, 스크린샷, 블랙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D5E130F-1665-A592-B988-BB153E9196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9121" t="5585" r="77196" b="85766"/>
          <a:stretch>
            <a:fillRect/>
          </a:stretch>
        </p:blipFill>
        <p:spPr>
          <a:xfrm>
            <a:off x="1112108" y="218936"/>
            <a:ext cx="1668162" cy="593125"/>
          </a:xfrm>
          <a:prstGeom prst="rect">
            <a:avLst/>
          </a:prstGeom>
        </p:spPr>
      </p:pic>
      <p:pic>
        <p:nvPicPr>
          <p:cNvPr id="10" name="그림 9" descr="텍스트, 스크린샷, 블랙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D905AEB-5057-DF5B-0A28-E06FFC1BA3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92973" r="49237" b="2342"/>
          <a:stretch>
            <a:fillRect/>
          </a:stretch>
        </p:blipFill>
        <p:spPr>
          <a:xfrm>
            <a:off x="0" y="6376095"/>
            <a:ext cx="5400000" cy="280314"/>
          </a:xfrm>
          <a:prstGeom prst="rect">
            <a:avLst/>
          </a:prstGeom>
        </p:spPr>
      </p:pic>
      <p:pic>
        <p:nvPicPr>
          <p:cNvPr id="2" name="그림 1" descr="텍스트, 스크린샷, 블랙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117C05F-E3D7-BD19-53E7-91B6C336B8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71994" t="92973" b="2342"/>
          <a:stretch>
            <a:fillRect/>
          </a:stretch>
        </p:blipFill>
        <p:spPr>
          <a:xfrm>
            <a:off x="9526868" y="6397689"/>
            <a:ext cx="2520000" cy="237125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EACE0B9E-9471-1081-C1C0-B563755906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8397" y="292219"/>
            <a:ext cx="8142216" cy="1081067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Poster Title</a:t>
            </a:r>
            <a:br>
              <a:rPr lang="de-DE" dirty="0"/>
            </a:br>
            <a:r>
              <a:rPr lang="de-DE" dirty="0" err="1"/>
              <a:t>Continuation</a:t>
            </a:r>
            <a:r>
              <a:rPr lang="de-DE" dirty="0"/>
              <a:t> Poster Title</a:t>
            </a:r>
            <a:endParaRPr lang="en-US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745BD35-190C-7869-A122-05946CD99883}"/>
              </a:ext>
            </a:extLst>
          </p:cNvPr>
          <p:cNvSpPr txBox="1">
            <a:spLocks/>
          </p:cNvSpPr>
          <p:nvPr userDrawn="1"/>
        </p:nvSpPr>
        <p:spPr>
          <a:xfrm>
            <a:off x="10101712" y="3817029"/>
            <a:ext cx="2097505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400" b="1" dirty="0" err="1">
                <a:solidFill>
                  <a:srgbClr val="27228D"/>
                </a:solidFill>
              </a:rPr>
              <a:t>Visit</a:t>
            </a:r>
            <a:r>
              <a:rPr lang="de-DE" sz="2400" b="1" dirty="0">
                <a:solidFill>
                  <a:srgbClr val="27228D"/>
                </a:solidFill>
              </a:rPr>
              <a:t> </a:t>
            </a:r>
            <a:r>
              <a:rPr lang="de-DE" sz="2400" b="1" dirty="0" err="1">
                <a:solidFill>
                  <a:srgbClr val="27228D"/>
                </a:solidFill>
              </a:rPr>
              <a:t>us</a:t>
            </a:r>
            <a:r>
              <a:rPr lang="de-DE" sz="2400" b="1" dirty="0">
                <a:solidFill>
                  <a:srgbClr val="27228D"/>
                </a:solidFill>
              </a:rPr>
              <a:t> </a:t>
            </a:r>
            <a:br>
              <a:rPr lang="de-DE" sz="2400" b="1" dirty="0">
                <a:solidFill>
                  <a:srgbClr val="27228D"/>
                </a:solidFill>
              </a:rPr>
            </a:br>
            <a:r>
              <a:rPr lang="de-DE" sz="2400" b="1" dirty="0">
                <a:solidFill>
                  <a:srgbClr val="27228D"/>
                </a:solidFill>
              </a:rPr>
              <a:t>at Booth</a:t>
            </a:r>
          </a:p>
        </p:txBody>
      </p:sp>
      <p:sp>
        <p:nvSpPr>
          <p:cNvPr id="5" name="Espace réservé pour une image  2">
            <a:extLst>
              <a:ext uri="{FF2B5EF4-FFF2-40B4-BE49-F238E27FC236}">
                <a16:creationId xmlns:a16="http://schemas.microsoft.com/office/drawing/2014/main" id="{375B218C-8CBF-5834-3B35-9540D6E71D2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41359" y="2389599"/>
            <a:ext cx="9560283" cy="35692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High-</a:t>
            </a:r>
            <a:r>
              <a:rPr lang="fr-FR" dirty="0" err="1"/>
              <a:t>quality</a:t>
            </a:r>
            <a:r>
              <a:rPr lang="fr-FR" dirty="0"/>
              <a:t> teaser image of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project</a:t>
            </a:r>
            <a:endParaRPr lang="fr-FR" dirty="0"/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2A44374C-9D76-D7DC-FB6D-0FBF86B9B15D}"/>
              </a:ext>
            </a:extLst>
          </p:cNvPr>
          <p:cNvSpPr>
            <a:spLocks noGrp="1"/>
          </p:cNvSpPr>
          <p:nvPr>
            <p:ph type="subTitle" idx="12" hasCustomPrompt="1"/>
          </p:nvPr>
        </p:nvSpPr>
        <p:spPr>
          <a:xfrm>
            <a:off x="544534" y="1458749"/>
            <a:ext cx="9557178" cy="79721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err="1"/>
              <a:t>Authors</a:t>
            </a:r>
            <a:r>
              <a:rPr lang="fr-FR" dirty="0"/>
              <a:t> &amp;</a:t>
            </a:r>
            <a:br>
              <a:rPr lang="fr-FR" dirty="0"/>
            </a:br>
            <a:r>
              <a:rPr lang="fr-FR" dirty="0"/>
              <a:t>Affiliations</a:t>
            </a:r>
          </a:p>
        </p:txBody>
      </p:sp>
      <p:sp>
        <p:nvSpPr>
          <p:cNvPr id="8" name="Textplatzhalter 18">
            <a:extLst>
              <a:ext uri="{FF2B5EF4-FFF2-40B4-BE49-F238E27FC236}">
                <a16:creationId xmlns:a16="http://schemas.microsoft.com/office/drawing/2014/main" id="{7D33154C-1B3F-4EC6-5358-998C47E86B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92265" y="4789778"/>
            <a:ext cx="1500660" cy="546100"/>
          </a:xfr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rgbClr val="27228D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-ID-</a:t>
            </a:r>
            <a:endParaRPr lang="en-US" dirty="0"/>
          </a:p>
        </p:txBody>
      </p:sp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D2231155-5941-738C-1965-6E51A62D29CB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0395660" y="2364725"/>
            <a:ext cx="1500660" cy="15006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QR code </a:t>
            </a:r>
            <a:br>
              <a:rPr lang="fr-FR" dirty="0"/>
            </a:br>
            <a:r>
              <a:rPr lang="fr-FR" dirty="0"/>
              <a:t>teaser </a:t>
            </a:r>
            <a:br>
              <a:rPr lang="fr-FR" dirty="0"/>
            </a:br>
            <a:r>
              <a:rPr lang="fr-FR" dirty="0" err="1"/>
              <a:t>video</a:t>
            </a:r>
            <a:br>
              <a:rPr lang="fr-FR" dirty="0"/>
            </a:br>
            <a:endParaRPr lang="fr-FR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97083FBC-F4BF-57CE-A9F0-A03876CD3C96}"/>
              </a:ext>
            </a:extLst>
          </p:cNvPr>
          <p:cNvSpPr txBox="1">
            <a:spLocks/>
          </p:cNvSpPr>
          <p:nvPr userDrawn="1"/>
        </p:nvSpPr>
        <p:spPr>
          <a:xfrm>
            <a:off x="10101713" y="1346369"/>
            <a:ext cx="2097505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400" b="1" dirty="0">
                <a:solidFill>
                  <a:srgbClr val="27228D"/>
                </a:solidFill>
              </a:rPr>
              <a:t>Watch </a:t>
            </a:r>
            <a:r>
              <a:rPr lang="de-DE" sz="2400" b="1" dirty="0" err="1">
                <a:solidFill>
                  <a:srgbClr val="27228D"/>
                </a:solidFill>
              </a:rPr>
              <a:t>our</a:t>
            </a:r>
            <a:r>
              <a:rPr lang="de-DE" sz="2400" b="1" dirty="0">
                <a:solidFill>
                  <a:srgbClr val="27228D"/>
                </a:solidFill>
              </a:rPr>
              <a:t> </a:t>
            </a:r>
            <a:r>
              <a:rPr lang="de-DE" sz="2400" b="1" dirty="0" err="1">
                <a:solidFill>
                  <a:srgbClr val="27228D"/>
                </a:solidFill>
              </a:rPr>
              <a:t>video</a:t>
            </a:r>
            <a:endParaRPr lang="de-DE" sz="2400" b="1" dirty="0">
              <a:solidFill>
                <a:srgbClr val="272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662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7D3F03D-7867-4868-CBD5-FA4C33E37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EA4CED9-C769-104D-629F-2C5E1494D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2CC5243-C1B9-D1E9-9434-8828E17402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5A634D-373C-DF48-88FE-BBD9BD7B9A79}" type="datetimeFigureOut">
              <a:rPr kumimoji="1" lang="ko-KR" altLang="en-US" smtClean="0"/>
              <a:pPr/>
              <a:t>2026. 2. 1.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FFA44F-4D18-87F5-1527-8E3E1C0B4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F1513F9-610B-7E08-DDF4-78134A4CE2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0B26FF-71F5-F846-BC53-0B39789ECDC7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651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EA65D-8779-5DA5-2522-F6AF327C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A77DA0-9EEC-594B-C941-B77F201794B3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5E42ADD-B277-BEF0-464B-3FC3458C710C}"/>
              </a:ext>
            </a:extLst>
          </p:cNvPr>
          <p:cNvSpPr>
            <a:spLocks noGrp="1"/>
          </p:cNvSpPr>
          <p:nvPr>
            <p:ph type="subTitle" idx="1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ABABD0-47F4-8654-D9F0-3F26CED4C6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0017C06-AEDD-5CF1-297A-779967F2323B}"/>
              </a:ext>
            </a:extLst>
          </p:cNvPr>
          <p:cNvSpPr>
            <a:spLocks noGrp="1"/>
          </p:cNvSpPr>
          <p:nvPr>
            <p:ph type="pic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4035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CF72A-DFC5-E3E6-CCEE-445AACEA5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1893B6-C31C-08F4-2FB4-9B1C20CCE173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3643FC6-7035-DB96-DBEC-CEBA70FAEEDF}"/>
              </a:ext>
            </a:extLst>
          </p:cNvPr>
          <p:cNvSpPr>
            <a:spLocks noGrp="1"/>
          </p:cNvSpPr>
          <p:nvPr>
            <p:ph type="subTitle" idx="1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CEE707-E95B-CA32-4A8E-0EB7C48030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9A55585-5EE8-91C3-1EEE-5B5FF551582C}"/>
              </a:ext>
            </a:extLst>
          </p:cNvPr>
          <p:cNvSpPr>
            <a:spLocks noGrp="1"/>
          </p:cNvSpPr>
          <p:nvPr>
            <p:ph type="pic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6076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맑은 고딕</vt:lpstr>
      <vt:lpstr>Arial</vt:lpstr>
      <vt:lpstr>Office 테마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97</dc:creator>
  <cp:lastModifiedBy>Gun Lee</cp:lastModifiedBy>
  <cp:revision>17</cp:revision>
  <dcterms:created xsi:type="dcterms:W3CDTF">2025-10-13T05:53:35Z</dcterms:created>
  <dcterms:modified xsi:type="dcterms:W3CDTF">2026-02-01T12:49:16Z</dcterms:modified>
</cp:coreProperties>
</file>